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tags/tag241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slideLayouts/slideLayout32.xml" ContentType="application/vnd.openxmlformats-officedocument.presentationml.slideLayout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21.xml" ContentType="application/vnd.openxmlformats-officedocument.presentationml.slideLayout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slideLayouts/slideLayout59.xml" ContentType="application/vnd.openxmlformats-officedocument.presentationml.slideLayout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slideLayouts/slideLayout48.xml" ContentType="application/vnd.openxmlformats-officedocument.presentationml.slideLayout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slideLayouts/slideLayout37.xml" ContentType="application/vnd.openxmlformats-officedocument.presentationml.slideLayout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slideLayouts/slideLayout51.xml" ContentType="application/vnd.openxmlformats-officedocument.presentationml.slideLayout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slideLayouts/slideLayout40.xml" ContentType="application/vnd.openxmlformats-officedocument.presentationml.slideLayout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notesSlides/notesSlide1.xml" ContentType="application/vnd.openxmlformats-officedocument.presentationml.notesSlide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slideLayouts/slideLayout34.xml" ContentType="application/vnd.openxmlformats-officedocument.presentationml.slideLayout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23.xml" ContentType="application/vnd.openxmlformats-officedocument.presentationml.slideLayout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Layouts/slideLayout28.xml" ContentType="application/vnd.openxmlformats-officedocument.presentationml.slideLayout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Layouts/slideLayout53.xml" ContentType="application/vnd.openxmlformats-officedocument.presentationml.slideLayout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Layouts/slideLayout42.xml" ContentType="application/vnd.openxmlformats-officedocument.presentationml.slideLayout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slideLayouts/slideLayout58.xml" ContentType="application/vnd.openxmlformats-officedocument.presentationml.slideLayout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25.xml" ContentType="application/vnd.openxmlformats-officedocument.presentationml.slideLayout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Layouts/slideLayout61.xml" ContentType="application/vnd.openxmlformats-officedocument.presentationml.slideLayout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Layouts/slideLayout50.xml" ContentType="application/vnd.openxmlformats-officedocument.presentationml.slideLayout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slideLayouts/slideLayout55.xml" ContentType="application/vnd.openxmlformats-officedocument.presentationml.slideLayout+xml"/>
  <Override PartName="/ppt/tags/tag236.xml" ContentType="application/vnd.openxmlformats-officedocument.presentationml.tags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44.xml" ContentType="application/vnd.openxmlformats-officedocument.presentationml.slideLayout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slideLayouts/slideLayout27.xml" ContentType="application/vnd.openxmlformats-officedocument.presentationml.slideLayout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63.xml" ContentType="application/vnd.openxmlformats-officedocument.presentationml.slideLayout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Layouts/slideLayout57.xml" ContentType="application/vnd.openxmlformats-officedocument.presentationml.slideLayout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35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2"/>
  </p:sldMasterIdLst>
  <p:notesMasterIdLst>
    <p:notesMasterId r:id="rId40"/>
  </p:notesMasterIdLst>
  <p:sldIdLst>
    <p:sldId id="257" r:id="rId3"/>
    <p:sldId id="265" r:id="rId4"/>
    <p:sldId id="260" r:id="rId5"/>
    <p:sldId id="319" r:id="rId6"/>
    <p:sldId id="320" r:id="rId7"/>
    <p:sldId id="322" r:id="rId8"/>
    <p:sldId id="323" r:id="rId9"/>
    <p:sldId id="324" r:id="rId10"/>
    <p:sldId id="325" r:id="rId11"/>
    <p:sldId id="321" r:id="rId12"/>
    <p:sldId id="326" r:id="rId13"/>
    <p:sldId id="327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261" r:id="rId39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6" d="100"/>
          <a:sy n="136" d="100"/>
        </p:scale>
        <p:origin x="-894" y="-90"/>
      </p:cViewPr>
      <p:guideLst>
        <p:guide orient="horz" pos="16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839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pPr lvl="0" algn="r"/>
              <a:t>3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C:/Users/Administrator/1V994W2/PycharmProjects/PPT_Background_Generation/pic_temp/pic_half_right.png" TargetMode="External"/><Relationship Id="rId5" Type="http://schemas.openxmlformats.org/officeDocument/2006/relationships/tags" Target="../tags/tag11.xml"/><Relationship Id="rId10" Type="http://schemas.openxmlformats.org/officeDocument/2006/relationships/image" Target="../media/image2.png"/><Relationship Id="rId4" Type="http://schemas.openxmlformats.org/officeDocument/2006/relationships/tags" Target="../tags/tag10.xml"/><Relationship Id="rId9" Type="http://schemas.openxmlformats.org/officeDocument/2006/relationships/image" Target="C:/Users/Administrator/1V994W2/PycharmProjects/PPT_Background_Generation/pic_temp/pic_half_left.png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53.xml"/><Relationship Id="rId7" Type="http://schemas.openxmlformats.org/officeDocument/2006/relationships/image" Target="../media/image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54.xml"/><Relationship Id="rId9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C:/Users/Administrator/1V994W2/PycharmProjects/PPT_Background_Generation/pic_temp/pic_half_right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image" Target="C:/Users/Administrator/1V994W2/PycharmProjects/PPT_Background_Generation/pic_temp/pic_half_left.png" TargetMode="External"/><Relationship Id="rId4" Type="http://schemas.openxmlformats.org/officeDocument/2006/relationships/tags" Target="../tags/tag59.xml"/><Relationship Id="rId9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65.xml"/><Relationship Id="rId7" Type="http://schemas.openxmlformats.org/officeDocument/2006/relationships/image" Target="../media/image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66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C:/Users/Administrator/1V994W2/PycharmProjects/PPT_Background_Generation/pic_temp/1_pic_quater_left_down.png" TargetMode="External"/><Relationship Id="rId5" Type="http://schemas.openxmlformats.org/officeDocument/2006/relationships/tags" Target="../tags/tag72.xml"/><Relationship Id="rId10" Type="http://schemas.openxmlformats.org/officeDocument/2006/relationships/image" Target="../media/image4.png"/><Relationship Id="rId4" Type="http://schemas.openxmlformats.org/officeDocument/2006/relationships/tags" Target="../tags/tag71.xml"/><Relationship Id="rId9" Type="http://schemas.openxmlformats.org/officeDocument/2006/relationships/image" Target="C:/Users/Administrator/1V994W2/PycharmProjects/PPT_Background_Generation/pic_temp/0_pic_quater_right_down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76.xml"/><Relationship Id="rId7" Type="http://schemas.openxmlformats.org/officeDocument/2006/relationships/image" Target="../media/image3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C:/Users/Administrator/1V994W2/PycharmProjects/PPT_Background_Generation/pic_temp/1_pic_quater_left_down.png" TargetMode="External"/><Relationship Id="rId5" Type="http://schemas.openxmlformats.org/officeDocument/2006/relationships/tags" Target="../tags/tag83.xml"/><Relationship Id="rId10" Type="http://schemas.openxmlformats.org/officeDocument/2006/relationships/image" Target="../media/image4.png"/><Relationship Id="rId4" Type="http://schemas.openxmlformats.org/officeDocument/2006/relationships/tags" Target="../tags/tag82.xml"/><Relationship Id="rId9" Type="http://schemas.openxmlformats.org/officeDocument/2006/relationships/image" Target="C:/Users/Administrator/1V994W2/PycharmProjects/PPT_Background_Generation/pic_temp/0_pic_quater_right_down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C:/Users/Administrator/1V994W2/PycharmProjects/PPT_Background_Generation/pic_temp/1_pic_quater_left_down.png" TargetMode="External"/><Relationship Id="rId5" Type="http://schemas.openxmlformats.org/officeDocument/2006/relationships/tags" Target="../tags/tag89.xml"/><Relationship Id="rId10" Type="http://schemas.openxmlformats.org/officeDocument/2006/relationships/image" Target="../media/image4.png"/><Relationship Id="rId4" Type="http://schemas.openxmlformats.org/officeDocument/2006/relationships/tags" Target="../tags/tag88.xml"/><Relationship Id="rId9" Type="http://schemas.openxmlformats.org/officeDocument/2006/relationships/image" Target="C:/Users/Administrator/1V994W2/PycharmProjects/PPT_Background_Generation/pic_temp/0_pic_quater_right_down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C:/Users/Administrator/1V994W2/PycharmProjects/PPT_Background_Generation/pic_temp/1_pic_quater_left_down.png" TargetMode="External"/><Relationship Id="rId5" Type="http://schemas.openxmlformats.org/officeDocument/2006/relationships/tags" Target="../tags/tag95.xml"/><Relationship Id="rId10" Type="http://schemas.openxmlformats.org/officeDocument/2006/relationships/image" Target="../media/image4.png"/><Relationship Id="rId4" Type="http://schemas.openxmlformats.org/officeDocument/2006/relationships/tags" Target="../tags/tag94.xml"/><Relationship Id="rId9" Type="http://schemas.openxmlformats.org/officeDocument/2006/relationships/image" Target="C:/Users/Administrator/1V994W2/PycharmProjects/PPT_Background_Generation/pic_temp/0_pic_quater_right_down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C:/Users/Administrator/1V994W2/PycharmProjects/PPT_Background_Generation/pic_temp/1_pic_quater_left_down.png" TargetMode="External"/><Relationship Id="rId5" Type="http://schemas.openxmlformats.org/officeDocument/2006/relationships/tags" Target="../tags/tag101.xml"/><Relationship Id="rId10" Type="http://schemas.openxmlformats.org/officeDocument/2006/relationships/image" Target="../media/image8.png"/><Relationship Id="rId4" Type="http://schemas.openxmlformats.org/officeDocument/2006/relationships/tags" Target="../tags/tag100.xml"/><Relationship Id="rId9" Type="http://schemas.openxmlformats.org/officeDocument/2006/relationships/image" Target="C:/Users/Administrator/1V994W2/PycharmProjects/PPT_Background_Generation/pic_temp/0_pic_quater_righ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C:/Users/Administrator/1V994W2/PycharmProjects/PPT_Background_Generation/pic_temp/pic_half_right.png" TargetMode="External"/><Relationship Id="rId5" Type="http://schemas.openxmlformats.org/officeDocument/2006/relationships/tags" Target="../tags/tag113.xml"/><Relationship Id="rId10" Type="http://schemas.openxmlformats.org/officeDocument/2006/relationships/image" Target="../media/image2.png"/><Relationship Id="rId4" Type="http://schemas.openxmlformats.org/officeDocument/2006/relationships/tags" Target="../tags/tag112.xml"/><Relationship Id="rId9" Type="http://schemas.openxmlformats.org/officeDocument/2006/relationships/image" Target="C:/Users/Administrator/1V994W2/PycharmProjects/PPT_Background_Generation/pic_temp/pic_half_left.png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15.xml"/><Relationship Id="rId7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16.xml"/><Relationship Id="rId9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117.xml"/><Relationship Id="rId7" Type="http://schemas.openxmlformats.org/officeDocument/2006/relationships/image" Target="../media/image3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9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118.xml"/><Relationship Id="rId9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C:/Users/Administrator/1V994W2/PycharmProjects/PPT_Background_Generation/pic_temp/pic_half_down.png" TargetMode="Externa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126.xml"/><Relationship Id="rId7" Type="http://schemas.openxmlformats.org/officeDocument/2006/relationships/image" Target="../media/image3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8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127.xml"/><Relationship Id="rId9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131.xml"/><Relationship Id="rId7" Type="http://schemas.openxmlformats.org/officeDocument/2006/relationships/image" Target="../media/image3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33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132.xml"/><Relationship Id="rId9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C:/Users/Administrator/1V994W2/PycharmProjects/PPT_Background_Generation/pic_temp/0_pic_quater_right_down.png" TargetMode="External"/><Relationship Id="rId5" Type="http://schemas.openxmlformats.org/officeDocument/2006/relationships/tags" Target="../tags/tag138.xml"/><Relationship Id="rId10" Type="http://schemas.openxmlformats.org/officeDocument/2006/relationships/image" Target="../media/image3.png"/><Relationship Id="rId4" Type="http://schemas.openxmlformats.org/officeDocument/2006/relationships/tags" Target="../tags/tag137.xml"/><Relationship Id="rId9" Type="http://schemas.openxmlformats.org/officeDocument/2006/relationships/image" Target="C:/Users/Administrator/1V994W2/Documents/Tencent%20Files/574576071/FileRecv/&#25340;&#35013;&#32032;&#26448;/&#21830;&#21153;&#40657;&#37329;-34/29/subject_holdleft_250,238,199_0_staid_full_0.png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145.xml"/><Relationship Id="rId7" Type="http://schemas.openxmlformats.org/officeDocument/2006/relationships/image" Target="../media/image3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7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146.xml"/><Relationship Id="rId9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150.xml"/><Relationship Id="rId7" Type="http://schemas.openxmlformats.org/officeDocument/2006/relationships/image" Target="../media/image3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2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151.xml"/><Relationship Id="rId9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155.xml"/><Relationship Id="rId7" Type="http://schemas.openxmlformats.org/officeDocument/2006/relationships/image" Target="../media/image3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7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156.xml"/><Relationship Id="rId9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image" Target="C:/Users/Administrator/1V994W2/PycharmProjects/PPT_Background_Generation/pic_temp/pic_half_right.png" TargetMode="Externa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image" Target="../media/image2.png"/><Relationship Id="rId5" Type="http://schemas.openxmlformats.org/officeDocument/2006/relationships/tags" Target="../tags/tag162.xml"/><Relationship Id="rId10" Type="http://schemas.openxmlformats.org/officeDocument/2006/relationships/image" Target="C:/Users/Administrator/1V994W2/PycharmProjects/PPT_Background_Generation/pic_temp/pic_half_left.png" TargetMode="External"/><Relationship Id="rId4" Type="http://schemas.openxmlformats.org/officeDocument/2006/relationships/tags" Target="../tags/tag161.xml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C:/Users/Administrator/1V994W2/PycharmProjects/PPT_Background_Generation/pic_temp/pic_half_down.png" TargetMode="Externa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167.xml"/><Relationship Id="rId7" Type="http://schemas.openxmlformats.org/officeDocument/2006/relationships/image" Target="../media/image3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9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168.xml"/><Relationship Id="rId9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72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image" Target="C:/Users/Administrator/1V994W2/PycharmProjects/PPT_Background_Generation/pic_temp/1_pic_quater_left_down.png" TargetMode="External"/><Relationship Id="rId5" Type="http://schemas.openxmlformats.org/officeDocument/2006/relationships/tags" Target="../tags/tag174.xml"/><Relationship Id="rId10" Type="http://schemas.openxmlformats.org/officeDocument/2006/relationships/image" Target="../media/image4.png"/><Relationship Id="rId4" Type="http://schemas.openxmlformats.org/officeDocument/2006/relationships/tags" Target="../tags/tag173.xml"/><Relationship Id="rId9" Type="http://schemas.openxmlformats.org/officeDocument/2006/relationships/image" Target="C:/Users/Administrator/1V994W2/PycharmProjects/PPT_Background_Generation/pic_temp/0_pic_quater_right_down.png" TargetMode="Externa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178.xml"/><Relationship Id="rId7" Type="http://schemas.openxmlformats.org/officeDocument/2006/relationships/image" Target="../media/image3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8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image" Target="C:/Users/Administrator/1V994W2/PycharmProjects/PPT_Background_Generation/pic_temp/1_pic_quater_left_down.png" TargetMode="External"/><Relationship Id="rId5" Type="http://schemas.openxmlformats.org/officeDocument/2006/relationships/tags" Target="../tags/tag185.xml"/><Relationship Id="rId10" Type="http://schemas.openxmlformats.org/officeDocument/2006/relationships/image" Target="../media/image4.png"/><Relationship Id="rId4" Type="http://schemas.openxmlformats.org/officeDocument/2006/relationships/tags" Target="../tags/tag184.xml"/><Relationship Id="rId9" Type="http://schemas.openxmlformats.org/officeDocument/2006/relationships/image" Target="C:/Users/Administrator/1V994W2/PycharmProjects/PPT_Background_Generation/pic_temp/0_pic_quater_right_down.png" TargetMode="Externa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C:/Users/Administrator/1V994W2/PycharmProjects/PPT_Background_Generation/pic_temp/1_pic_quater_left_down.png" TargetMode="External"/><Relationship Id="rId5" Type="http://schemas.openxmlformats.org/officeDocument/2006/relationships/tags" Target="../tags/tag191.xml"/><Relationship Id="rId10" Type="http://schemas.openxmlformats.org/officeDocument/2006/relationships/image" Target="../media/image4.png"/><Relationship Id="rId4" Type="http://schemas.openxmlformats.org/officeDocument/2006/relationships/tags" Target="../tags/tag190.xml"/><Relationship Id="rId9" Type="http://schemas.openxmlformats.org/officeDocument/2006/relationships/image" Target="C:/Users/Administrator/1V994W2/PycharmProjects/PPT_Background_Generation/pic_temp/0_pic_quater_right_down.png" TargetMode="Externa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image" Target="C:/Users/Administrator/1V994W2/PycharmProjects/PPT_Background_Generation/pic_temp/1_pic_quater_left_down.png" TargetMode="External"/><Relationship Id="rId5" Type="http://schemas.openxmlformats.org/officeDocument/2006/relationships/tags" Target="../tags/tag197.xml"/><Relationship Id="rId10" Type="http://schemas.openxmlformats.org/officeDocument/2006/relationships/image" Target="../media/image4.png"/><Relationship Id="rId4" Type="http://schemas.openxmlformats.org/officeDocument/2006/relationships/tags" Target="../tags/tag196.xml"/><Relationship Id="rId9" Type="http://schemas.openxmlformats.org/officeDocument/2006/relationships/image" Target="C:/Users/Administrator/1V994W2/PycharmProjects/PPT_Background_Generation/pic_temp/0_pic_quater_right_down.png" TargetMode="Externa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0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image" Target="C:/Users/Administrator/1V994W2/PycharmProjects/PPT_Background_Generation/pic_temp/1_pic_quater_left_down.png" TargetMode="External"/><Relationship Id="rId5" Type="http://schemas.openxmlformats.org/officeDocument/2006/relationships/tags" Target="../tags/tag203.xml"/><Relationship Id="rId10" Type="http://schemas.openxmlformats.org/officeDocument/2006/relationships/image" Target="../media/image8.png"/><Relationship Id="rId4" Type="http://schemas.openxmlformats.org/officeDocument/2006/relationships/tags" Target="../tags/tag202.xml"/><Relationship Id="rId9" Type="http://schemas.openxmlformats.org/officeDocument/2006/relationships/image" Target="C:/Users/Administrator/1V994W2/PycharmProjects/PPT_Background_Generation/pic_temp/0_pic_quater_right_down.png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25.xml"/><Relationship Id="rId9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29.xml"/><Relationship Id="rId7" Type="http://schemas.openxmlformats.org/officeDocument/2006/relationships/image" Target="../media/image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30.xml"/><Relationship Id="rId9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4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4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4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4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4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C:/Users/Administrator/1V994W2/PycharmProjects/PPT_Background_Generation/pic_temp/0_pic_quater_right_down.png" TargetMode="External"/><Relationship Id="rId5" Type="http://schemas.openxmlformats.org/officeDocument/2006/relationships/tags" Target="../tags/tag36.xml"/><Relationship Id="rId10" Type="http://schemas.openxmlformats.org/officeDocument/2006/relationships/image" Target="../media/image3.png"/><Relationship Id="rId4" Type="http://schemas.openxmlformats.org/officeDocument/2006/relationships/tags" Target="../tags/tag35.xml"/><Relationship Id="rId9" Type="http://schemas.openxmlformats.org/officeDocument/2006/relationships/image" Target="C:/Users/Administrator/1V994W2/Documents/Tencent%20Files/574576071/FileRecv/&#25340;&#35013;&#32032;&#26448;/&#21830;&#21153;&#40657;&#37329;-34/29/subject_holdleft_250,238,199_0_staid_full_0.png" TargetMode="Externa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4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43.xml"/><Relationship Id="rId7" Type="http://schemas.openxmlformats.org/officeDocument/2006/relationships/image" Target="../media/image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44.xml"/><Relationship Id="rId9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C:/Users/Administrator/1V994W2/PycharmProjects/PPT_Background_Generation/pic_temp/0_pic_quater_right_down.png" TargetMode="External"/><Relationship Id="rId3" Type="http://schemas.openxmlformats.org/officeDocument/2006/relationships/tags" Target="../tags/tag48.xml"/><Relationship Id="rId7" Type="http://schemas.openxmlformats.org/officeDocument/2006/relationships/image" Target="../media/image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10" Type="http://schemas.openxmlformats.org/officeDocument/2006/relationships/image" Target="C:/Users/Administrator/1V994W2/PycharmProjects/PPT_Background_Generation/pic_temp/1_pic_quater_left_down.png" TargetMode="External"/><Relationship Id="rId4" Type="http://schemas.openxmlformats.org/officeDocument/2006/relationships/tags" Target="../tags/tag49.xml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5" descr="C:/Users/1V994W2/PycharmProjects/PPT_Background_Generation/pic_temp/pic_half_left.png"/>
          <p:cNvPicPr/>
          <p:nvPr userDrawn="1"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1047750"/>
            <a:ext cx="1552575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4" descr="C:/Users/1V994W2/PycharmProjects/PPT_Background_Generation/pic_temp/pic_half_right.png"/>
          <p:cNvPicPr/>
          <p:nvPr userDrawn="1">
            <p:custDataLst>
              <p:tags r:id="rId2"/>
            </p:custDataLst>
          </p:nvPr>
        </p:nvPicPr>
        <p:blipFill>
          <a:blip r:embed="rId10" r:link="rId11" cstate="print"/>
          <a:stretch>
            <a:fillRect/>
          </a:stretch>
        </p:blipFill>
        <p:spPr>
          <a:xfrm>
            <a:off x="7591425" y="1047750"/>
            <a:ext cx="1552575" cy="304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6"/>
          <p:cNvCxnSpPr/>
          <p:nvPr userDrawn="1">
            <p:custDataLst>
              <p:tags r:id="rId3"/>
            </p:custDataLst>
          </p:nvPr>
        </p:nvCxnSpPr>
        <p:spPr>
          <a:xfrm>
            <a:off x="2330450" y="2698750"/>
            <a:ext cx="44831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2190750" y="1465678"/>
            <a:ext cx="4762500" cy="1080324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ctr">
              <a:defRPr lang="zh-CN" altLang="en-US" sz="5400" b="0" spc="-2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 fontAlgn="auto">
              <a:buClrTx/>
              <a:buSzTx/>
              <a:buFontTx/>
            </a:pPr>
            <a:r>
              <a:rPr lang="zh-CN" altLang="en-US" strike="noStrike" noProof="1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2330291" y="2850855"/>
            <a:ext cx="4483418" cy="827867"/>
          </a:xfrm>
        </p:spPr>
        <p:txBody>
          <a:bodyPr vert="horz" wrap="square" lIns="0" tIns="0" rIns="0" bIns="0" rtlCol="0" anchor="t">
            <a:normAutofit/>
          </a:bodyPr>
          <a:lstStyle>
            <a:lvl1pPr algn="ctr">
              <a:defRPr lang="zh-CN" altLang="en-US" sz="1350" spc="-20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350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1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14340" name="图片 7" descr="C:/Users/1V994W2/PycharmProjects/PPT_Background_Generation/pic_temp/0_pic_quater_right_down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1" name="图片 5" descr="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10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506"/>
            <a:ext cx="8139178" cy="404238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图片 6" descr="C:/Users/1V994W2/PycharmProjects/PPT_Background_Generation/pic_temp/pic_half_left.png"/>
          <p:cNvPicPr/>
          <p:nvPr userDrawn="1">
            <p:custDataLst>
              <p:tags r:id="rId1"/>
            </p:custDataLst>
          </p:nvPr>
        </p:nvPicPr>
        <p:blipFill>
          <a:blip r:embed="rId9" r:link="rId10" cstate="print"/>
          <a:stretch>
            <a:fillRect/>
          </a:stretch>
        </p:blipFill>
        <p:spPr>
          <a:xfrm>
            <a:off x="0" y="1047750"/>
            <a:ext cx="1552575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5" descr="C:/Users/1V994W2/PycharmProjects/PPT_Background_Generation/pic_temp/pic_half_right.png"/>
          <p:cNvPicPr/>
          <p:nvPr userDrawn="1">
            <p:custDataLst>
              <p:tags r:id="rId2"/>
            </p:custDataLst>
          </p:nvPr>
        </p:nvPicPr>
        <p:blipFill>
          <a:blip r:embed="rId11" r:link="rId12" cstate="print"/>
          <a:stretch>
            <a:fillRect/>
          </a:stretch>
        </p:blipFill>
        <p:spPr>
          <a:xfrm>
            <a:off x="7591425" y="1047750"/>
            <a:ext cx="1552575" cy="304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5" name="组合 7"/>
          <p:cNvGrpSpPr/>
          <p:nvPr userDrawn="1"/>
        </p:nvGrpSpPr>
        <p:grpSpPr>
          <a:xfrm>
            <a:off x="2481263" y="2233613"/>
            <a:ext cx="4181475" cy="1179512"/>
            <a:chOff x="4719" y="4419"/>
            <a:chExt cx="9762" cy="2475"/>
          </a:xfrm>
        </p:grpSpPr>
        <p:cxnSp>
          <p:nvCxnSpPr>
            <p:cNvPr id="9" name="直接连接符 8"/>
            <p:cNvCxnSpPr/>
            <p:nvPr>
              <p:custDataLst>
                <p:tags r:id="rId6"/>
              </p:custDataLst>
            </p:nvPr>
          </p:nvCxnSpPr>
          <p:spPr>
            <a:xfrm>
              <a:off x="4719" y="6894"/>
              <a:ext cx="97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7"/>
              </p:custDataLst>
            </p:nvPr>
          </p:nvCxnSpPr>
          <p:spPr>
            <a:xfrm>
              <a:off x="4719" y="4419"/>
              <a:ext cx="97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2559844" y="2299022"/>
            <a:ext cx="4024313" cy="1049362"/>
          </a:xfrm>
        </p:spPr>
        <p:txBody>
          <a:bodyPr vert="horz" wrap="square" lIns="0" tIns="0" rIns="0" bIns="0" rtlCol="0" anchor="ctr" anchorCtr="0">
            <a:normAutofit/>
          </a:bodyPr>
          <a:lstStyle>
            <a:lvl1pPr algn="r">
              <a:defRPr lang="zh-CN" altLang="en-US" sz="6000" b="0" spc="10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 fontAlgn="auto"/>
            <a:r>
              <a:rPr lang="zh-CN" altLang="en-US" strike="noStrike" noProof="1"/>
              <a:t>编辑标题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</p:nvPr>
        </p:nvSpPr>
        <p:spPr>
          <a:xfrm>
            <a:off x="2481739" y="1731234"/>
            <a:ext cx="4180046" cy="336768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r">
              <a:defRPr lang="zh-CN" altLang="en-US" sz="1500" spc="20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dist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6" descr="C:/Users/1V994W2/PycharmProjects/PPT_Background_Generation/pic_temp/0_pic_quater_right_down.png"/>
          <p:cNvPicPr/>
          <p:nvPr userDrawn="1">
            <p:custDataLst>
              <p:tags r:id="rId1"/>
            </p:custDataLst>
          </p:nvPr>
        </p:nvPicPr>
        <p:blipFill>
          <a:blip r:embed="rId7" r:link="rId8" cstate="print"/>
          <a:stretch>
            <a:fillRect/>
          </a:stretch>
        </p:blipFill>
        <p:spPr>
          <a:xfrm>
            <a:off x="0" y="0"/>
            <a:ext cx="53975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图片 5" descr="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9" r:link="rId10" cstate="print"/>
          <a:stretch>
            <a:fillRect/>
          </a:stretch>
        </p:blipFill>
        <p:spPr>
          <a:xfrm>
            <a:off x="8604250" y="0"/>
            <a:ext cx="539750" cy="36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228600"/>
            <a:ext cx="8705850" cy="4687888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grpSp>
        <p:nvGrpSpPr>
          <p:cNvPr id="17412" name="组合 5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17413" name="图片 8" descr="C:/Users/1V994W2/PycharmProjects/PPT_Background_Generation/pic_temp/0_pic_quater_right_down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4" name="图片 7" descr="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064"/>
            <a:ext cx="7219800" cy="542795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2984"/>
            <a:ext cx="7219950" cy="258435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913" cy="5145088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pic>
        <p:nvPicPr>
          <p:cNvPr id="18436" name="图片 7" descr="C:/Users/1V994W2/PycharmProjects/PPT_Background_Generation/pic_temp/0_pic_quater_right_down.png"/>
          <p:cNvPicPr/>
          <p:nvPr userDrawn="1">
            <p:custDataLst>
              <p:tags r:id="rId2"/>
            </p:custDataLst>
          </p:nvPr>
        </p:nvPicPr>
        <p:blipFill>
          <a:blip r:embed="rId7" r:link="rId8" cstate="print"/>
          <a:stretch>
            <a:fillRect/>
          </a:stretch>
        </p:blipFill>
        <p:spPr>
          <a:xfrm>
            <a:off x="8604250" y="0"/>
            <a:ext cx="539750" cy="37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7901"/>
            <a:ext cx="2970000" cy="661616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231"/>
            <a:ext cx="2967300" cy="30704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555"/>
            <a:ext cx="4860000" cy="381662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grpSp>
        <p:nvGrpSpPr>
          <p:cNvPr id="19460" name="组合 5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19461" name="图片 9" descr="C:/Users/1V994W2/PycharmProjects/PPT_Background_Generation/pic_temp/0_pic_quater_right_down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2" name="图片 7" descr="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002"/>
            <a:ext cx="8232300" cy="469882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4918"/>
            <a:ext cx="8231981" cy="621109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68"/>
            <a:ext cx="8224200" cy="257355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3771900"/>
            <a:ext cx="9144000" cy="1373188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grpSp>
        <p:nvGrpSpPr>
          <p:cNvPr id="20484" name="组合 5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20485" name="图片 9" descr="C:/Users/1V994W2/PycharmProjects/PPT_Background_Generation/pic_temp/0_pic_quater_right_down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图片 7" descr="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288"/>
            <a:ext cx="8232300" cy="423974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121"/>
            <a:ext cx="8243100" cy="2408821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980"/>
            <a:ext cx="8251200" cy="75883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grpSp>
        <p:nvGrpSpPr>
          <p:cNvPr id="21508" name="组合 5"/>
          <p:cNvGrpSpPr/>
          <p:nvPr userDrawn="1"/>
        </p:nvGrpSpPr>
        <p:grpSpPr>
          <a:xfrm>
            <a:off x="0" y="4770438"/>
            <a:ext cx="9144000" cy="374650"/>
            <a:chOff x="0" y="6359739"/>
            <a:chExt cx="12192000" cy="498261"/>
          </a:xfrm>
        </p:grpSpPr>
        <p:pic>
          <p:nvPicPr>
            <p:cNvPr id="21509" name="图片 11" descr="C:/Users/1V994W2/PycharmProjects/PPT_Background_Generation/pic_temp/0_pic_quater_right_down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tretch>
              <a:fillRect/>
            </a:stretch>
          </p:blipFill>
          <p:spPr>
            <a:xfrm>
              <a:off x="11471910" y="6359739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0" name="图片 9" descr="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tretch>
              <a:fillRect/>
            </a:stretch>
          </p:blipFill>
          <p:spPr>
            <a:xfrm>
              <a:off x="0" y="6374511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231"/>
            <a:ext cx="8278200" cy="331531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618"/>
            <a:ext cx="4006800" cy="217118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618"/>
            <a:ext cx="4025700" cy="217118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3232"/>
            <a:ext cx="4006800" cy="5860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532"/>
            <a:ext cx="4025700" cy="5860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715963"/>
            <a:ext cx="9144000" cy="3713163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grpSp>
        <p:nvGrpSpPr>
          <p:cNvPr id="22532" name="组合 5"/>
          <p:cNvGrpSpPr/>
          <p:nvPr userDrawn="1"/>
        </p:nvGrpSpPr>
        <p:grpSpPr>
          <a:xfrm>
            <a:off x="0" y="4303713"/>
            <a:ext cx="9144000" cy="841375"/>
            <a:chOff x="0" y="5736912"/>
            <a:chExt cx="12191999" cy="1121088"/>
          </a:xfrm>
        </p:grpSpPr>
        <p:pic>
          <p:nvPicPr>
            <p:cNvPr id="22533" name="图片 8" descr="C:/Users/1V994W2/PycharmProjects/PPT_Background_Generation/pic_temp/0_pic_quater_right_down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tretch>
              <a:fillRect/>
            </a:stretch>
          </p:blipFill>
          <p:spPr>
            <a:xfrm>
              <a:off x="10571797" y="5736912"/>
              <a:ext cx="1620202" cy="11210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4" name="图片 7" descr="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tretch>
              <a:fillRect/>
            </a:stretch>
          </p:blipFill>
          <p:spPr>
            <a:xfrm>
              <a:off x="0" y="5770150"/>
              <a:ext cx="1620202" cy="10878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576"/>
            <a:ext cx="6858000" cy="1790413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607"/>
            <a:ext cx="6858000" cy="124221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图片 5" descr="C:/Users/1V994W2/PycharmProjects/PPT_Background_Generation/pic_temp/pic_half_left.png"/>
          <p:cNvPicPr/>
          <p:nvPr userDrawn="1"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1047750"/>
            <a:ext cx="1552575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图片 4" descr="C:/Users/1V994W2/PycharmProjects/PPT_Background_Generation/pic_temp/pic_half_right.png"/>
          <p:cNvPicPr/>
          <p:nvPr userDrawn="1">
            <p:custDataLst>
              <p:tags r:id="rId2"/>
            </p:custDataLst>
          </p:nvPr>
        </p:nvPicPr>
        <p:blipFill>
          <a:blip r:embed="rId10" r:link="rId11" cstate="print"/>
          <a:stretch>
            <a:fillRect/>
          </a:stretch>
        </p:blipFill>
        <p:spPr>
          <a:xfrm>
            <a:off x="7591425" y="1047750"/>
            <a:ext cx="1552575" cy="304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连接符 6"/>
          <p:cNvCxnSpPr/>
          <p:nvPr userDrawn="1">
            <p:custDataLst>
              <p:tags r:id="rId3"/>
            </p:custDataLst>
          </p:nvPr>
        </p:nvCxnSpPr>
        <p:spPr>
          <a:xfrm>
            <a:off x="2330450" y="2698750"/>
            <a:ext cx="44831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13" hasCustomPrompt="1"/>
          </p:nvPr>
        </p:nvSpPr>
        <p:spPr>
          <a:xfrm>
            <a:off x="2190750" y="1465678"/>
            <a:ext cx="4762500" cy="1080324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ctr">
              <a:defRPr lang="zh-CN" altLang="en-US" sz="5400" b="0" spc="-2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 fontAlgn="auto">
              <a:buClrTx/>
              <a:buSzTx/>
              <a:buFontTx/>
            </a:pPr>
            <a:r>
              <a:rPr lang="zh-CN" altLang="en-US" strike="noStrike" noProof="1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</p:nvPr>
        </p:nvSpPr>
        <p:spPr>
          <a:xfrm>
            <a:off x="2330291" y="2850855"/>
            <a:ext cx="4483418" cy="827867"/>
          </a:xfrm>
        </p:spPr>
        <p:txBody>
          <a:bodyPr vert="horz" wrap="square" lIns="0" tIns="0" rIns="0" bIns="0" rtlCol="0" anchor="t">
            <a:normAutofit/>
          </a:bodyPr>
          <a:lstStyle>
            <a:lvl1pPr algn="ctr">
              <a:defRPr lang="zh-CN" altLang="en-US" sz="1350" spc="-20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z="1350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8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6148" name="图片 7" descr="C:/Users/1V994W2/PycharmProjects/PPT_Background_Generation/pic_temp/0_pic_quater_right_down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9" name="图片 6" descr="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10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84"/>
            <a:ext cx="8139178" cy="33153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506"/>
            <a:ext cx="8139178" cy="404238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8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43012" name="图片 7" descr="C:/Users/1V994W2/PycharmProjects/PPT_Background_Generation/pic_temp/0_pic_quater_right_down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13" name="图片 6" descr="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10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84"/>
            <a:ext cx="8139178" cy="33153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506"/>
            <a:ext cx="8139178" cy="404238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图片 6" descr="C:/Users/1V994W2/PycharmProjects/PPT_Background_Generation/pic_temp/pic_half_down.png"/>
          <p:cNvPicPr/>
          <p:nvPr userDrawn="1">
            <p:custDataLst>
              <p:tags r:id="rId1"/>
            </p:custDataLst>
          </p:nvPr>
        </p:nvPicPr>
        <p:blipFill>
          <a:blip r:embed="rId6" r:link="rId7" cstate="print"/>
          <a:stretch>
            <a:fillRect/>
          </a:stretch>
        </p:blipFill>
        <p:spPr>
          <a:xfrm>
            <a:off x="3048000" y="0"/>
            <a:ext cx="3048000" cy="149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2484120" y="3373578"/>
            <a:ext cx="4175760" cy="551118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kumimoji="0" lang="zh-CN" altLang="en-US" b="0" i="0" spc="20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</a:pPr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2484120" y="2594296"/>
            <a:ext cx="4175760" cy="6268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kumimoji="0" lang="zh-CN" altLang="en-US" sz="3000" b="0" i="0" spc="400" baseline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dist" fontAlgn="auto">
              <a:spcAft>
                <a:spcPts val="0"/>
              </a:spcAft>
              <a:buClrTx/>
              <a:buSzTx/>
              <a:buFontTx/>
            </a:pPr>
            <a:r>
              <a:rPr lang="zh-CN" altLang="en-US" strike="noStrike" noProof="1"/>
              <a:t>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9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45060" name="图片 8" descr="C:/Users/1V994W2/PycharmProjects/PPT_Background_Generation/pic_temp/0_pic_quater_right_down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1" name="图片 7" descr="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10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84"/>
            <a:ext cx="8139178" cy="33153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506"/>
            <a:ext cx="3962432" cy="404238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506"/>
            <a:ext cx="3962432" cy="404238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11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46084" name="图片 10" descr="C:/Users/1V994W2/PycharmProjects/PPT_Background_Generation/pic_temp/0_pic_quater_right_down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085" name="图片 9" descr="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10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84"/>
            <a:ext cx="8139178" cy="33153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506"/>
            <a:ext cx="3962432" cy="28580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078"/>
            <a:ext cx="3962400" cy="370171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506"/>
            <a:ext cx="3962432" cy="28580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078"/>
            <a:ext cx="3962432" cy="370171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图片 7" descr="C:/Users/1V994W2/Documents/Tencent%20Files/574576071/FileRecv/拼装素材/商务黑金-34/29/subject_holdleft_250,238,199_0_staid_full_0.png"/>
          <p:cNvPicPr/>
          <p:nvPr userDrawn="1"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5622925" y="955675"/>
            <a:ext cx="3292475" cy="3233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5484813" cy="5145088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pic>
        <p:nvPicPr>
          <p:cNvPr id="47109" name="图片 5" descr="C:/Users/1V994W2/PycharmProjects/PPT_Background_Generation/pic_temp/0_pic_quater_right_down.png"/>
          <p:cNvPicPr/>
          <p:nvPr userDrawn="1">
            <p:custDataLst>
              <p:tags r:id="rId3"/>
            </p:custDataLst>
          </p:nvPr>
        </p:nvPicPr>
        <p:blipFill>
          <a:blip r:embed="rId10" r:link="rId11" cstate="print"/>
          <a:stretch>
            <a:fillRect/>
          </a:stretch>
        </p:blipFill>
        <p:spPr>
          <a:xfrm>
            <a:off x="0" y="4770438"/>
            <a:ext cx="539750" cy="37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9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49156" name="图片 8" descr="C:/Users/1V994W2/PycharmProjects/PPT_Background_Generation/pic_temp/0_pic_quater_right_down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57" name="图片 7" descr="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10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484"/>
            <a:ext cx="8139178" cy="33153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506"/>
            <a:ext cx="3962432" cy="404238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506"/>
            <a:ext cx="3962432" cy="404238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8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50180" name="图片 7" descr="C:/Users/1V994W2/PycharmProjects/PPT_Background_Generation/pic_temp/0_pic_quater_right_down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0181" name="图片 6" descr="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10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506"/>
            <a:ext cx="713238" cy="404238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500"/>
            <a:ext cx="7371076" cy="404238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1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51204" name="图片 7" descr="C:/Users/1V994W2/PycharmProjects/PPT_Background_Generation/pic_temp/0_pic_quater_right_down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05" name="图片 5" descr="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10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506"/>
            <a:ext cx="8139178" cy="404238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图片 6" descr="C:/Users/1V994W2/PycharmProjects/PPT_Background_Generation/pic_temp/pic_half_left.png"/>
          <p:cNvPicPr/>
          <p:nvPr userDrawn="1">
            <p:custDataLst>
              <p:tags r:id="rId1"/>
            </p:custDataLst>
          </p:nvPr>
        </p:nvPicPr>
        <p:blipFill>
          <a:blip r:embed="rId9" r:link="rId10" cstate="print"/>
          <a:stretch>
            <a:fillRect/>
          </a:stretch>
        </p:blipFill>
        <p:spPr>
          <a:xfrm>
            <a:off x="0" y="1047750"/>
            <a:ext cx="1552575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8" name="图片 5" descr="C:/Users/1V994W2/PycharmProjects/PPT_Background_Generation/pic_temp/pic_half_right.png"/>
          <p:cNvPicPr/>
          <p:nvPr userDrawn="1">
            <p:custDataLst>
              <p:tags r:id="rId2"/>
            </p:custDataLst>
          </p:nvPr>
        </p:nvPicPr>
        <p:blipFill>
          <a:blip r:embed="rId11" r:link="rId12" cstate="print"/>
          <a:stretch>
            <a:fillRect/>
          </a:stretch>
        </p:blipFill>
        <p:spPr>
          <a:xfrm>
            <a:off x="7591425" y="1047750"/>
            <a:ext cx="1552575" cy="304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2229" name="组合 7"/>
          <p:cNvGrpSpPr/>
          <p:nvPr userDrawn="1"/>
        </p:nvGrpSpPr>
        <p:grpSpPr>
          <a:xfrm>
            <a:off x="2481263" y="2233613"/>
            <a:ext cx="4181475" cy="1179512"/>
            <a:chOff x="4719" y="4419"/>
            <a:chExt cx="9762" cy="2475"/>
          </a:xfrm>
        </p:grpSpPr>
        <p:cxnSp>
          <p:nvCxnSpPr>
            <p:cNvPr id="9" name="直接连接符 8"/>
            <p:cNvCxnSpPr/>
            <p:nvPr>
              <p:custDataLst>
                <p:tags r:id="rId6"/>
              </p:custDataLst>
            </p:nvPr>
          </p:nvCxnSpPr>
          <p:spPr>
            <a:xfrm>
              <a:off x="4719" y="6894"/>
              <a:ext cx="97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7"/>
              </p:custDataLst>
            </p:nvPr>
          </p:nvCxnSpPr>
          <p:spPr>
            <a:xfrm>
              <a:off x="4719" y="4419"/>
              <a:ext cx="97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idx="13" hasCustomPrompt="1"/>
          </p:nvPr>
        </p:nvSpPr>
        <p:spPr>
          <a:xfrm>
            <a:off x="2559844" y="2299022"/>
            <a:ext cx="4024313" cy="1049362"/>
          </a:xfrm>
        </p:spPr>
        <p:txBody>
          <a:bodyPr vert="horz" wrap="square" lIns="0" tIns="0" rIns="0" bIns="0" rtlCol="0" anchor="ctr" anchorCtr="0">
            <a:normAutofit/>
          </a:bodyPr>
          <a:lstStyle>
            <a:lvl1pPr algn="r">
              <a:defRPr lang="zh-CN" altLang="en-US" sz="6000" b="0" spc="10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 fontAlgn="auto"/>
            <a:r>
              <a:rPr lang="zh-CN" altLang="en-US" strike="noStrike" noProof="1"/>
              <a:t>编辑标题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</p:nvPr>
        </p:nvSpPr>
        <p:spPr>
          <a:xfrm>
            <a:off x="2481739" y="1731234"/>
            <a:ext cx="4180046" cy="336768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r">
              <a:defRPr lang="zh-CN" altLang="en-US" sz="1500" spc="20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dist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6" descr="C:/Users/1V994W2/PycharmProjects/PPT_Background_Generation/pic_temp/pic_half_down.png"/>
          <p:cNvPicPr/>
          <p:nvPr userDrawn="1">
            <p:custDataLst>
              <p:tags r:id="rId1"/>
            </p:custDataLst>
          </p:nvPr>
        </p:nvPicPr>
        <p:blipFill>
          <a:blip r:embed="rId6" r:link="rId7" cstate="print"/>
          <a:stretch>
            <a:fillRect/>
          </a:stretch>
        </p:blipFill>
        <p:spPr>
          <a:xfrm>
            <a:off x="3048000" y="0"/>
            <a:ext cx="3048000" cy="149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副标题 1"/>
          <p:cNvSpPr>
            <a:spLocks noGrp="1"/>
          </p:cNvSpPr>
          <p:nvPr>
            <p:ph type="subTitle" idx="13" hasCustomPrompt="1"/>
          </p:nvPr>
        </p:nvSpPr>
        <p:spPr>
          <a:xfrm>
            <a:off x="2484120" y="3373578"/>
            <a:ext cx="4175760" cy="551118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kumimoji="0" lang="zh-CN" altLang="en-US" b="0" i="0" spc="20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</a:pPr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</p:nvPr>
        </p:nvSpPr>
        <p:spPr>
          <a:xfrm>
            <a:off x="2484120" y="2594296"/>
            <a:ext cx="4175760" cy="6268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kumimoji="0" lang="zh-CN" altLang="en-US" sz="3000" b="0" i="0" spc="400" baseline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dist" fontAlgn="auto">
              <a:spcAft>
                <a:spcPts val="0"/>
              </a:spcAft>
              <a:buClrTx/>
              <a:buSzTx/>
              <a:buFontTx/>
            </a:pPr>
            <a:r>
              <a:rPr lang="zh-CN" altLang="en-US" strike="noStrike" noProof="1"/>
              <a:t>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图片 6" descr="C:/Users/1V994W2/PycharmProjects/PPT_Background_Generation/pic_temp/0_pic_quater_right_down.png"/>
          <p:cNvPicPr/>
          <p:nvPr userDrawn="1">
            <p:custDataLst>
              <p:tags r:id="rId1"/>
            </p:custDataLst>
          </p:nvPr>
        </p:nvPicPr>
        <p:blipFill>
          <a:blip r:embed="rId7" r:link="rId8" cstate="print"/>
          <a:stretch>
            <a:fillRect/>
          </a:stretch>
        </p:blipFill>
        <p:spPr>
          <a:xfrm>
            <a:off x="0" y="0"/>
            <a:ext cx="539750" cy="373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图片 5" descr="C:/Users/1V994W2/PycharmProjects/PPT_Background_Generation/pic_temp/1_pic_quater_left_down.png"/>
          <p:cNvPicPr/>
          <p:nvPr userDrawn="1">
            <p:custDataLst>
              <p:tags r:id="rId2"/>
            </p:custDataLst>
          </p:nvPr>
        </p:nvPicPr>
        <p:blipFill>
          <a:blip r:embed="rId9" r:link="rId10" cstate="print"/>
          <a:stretch>
            <a:fillRect/>
          </a:stretch>
        </p:blipFill>
        <p:spPr>
          <a:xfrm>
            <a:off x="8604250" y="0"/>
            <a:ext cx="539750" cy="36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19075" y="228600"/>
            <a:ext cx="8705850" cy="4687888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grpSp>
        <p:nvGrpSpPr>
          <p:cNvPr id="54276" name="组合 5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54277" name="图片 8" descr="C:/Users/1V994W2/PycharmProjects/PPT_Background_Generation/pic_temp/0_pic_quater_right_down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278" name="图片 7" descr="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064"/>
            <a:ext cx="7219800" cy="542795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2984"/>
            <a:ext cx="7219950" cy="258435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913" cy="5145088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pic>
        <p:nvPicPr>
          <p:cNvPr id="55300" name="图片 7" descr="C:/Users/1V994W2/PycharmProjects/PPT_Background_Generation/pic_temp/0_pic_quater_right_down.png"/>
          <p:cNvPicPr/>
          <p:nvPr userDrawn="1">
            <p:custDataLst>
              <p:tags r:id="rId2"/>
            </p:custDataLst>
          </p:nvPr>
        </p:nvPicPr>
        <p:blipFill>
          <a:blip r:embed="rId7" r:link="rId8" cstate="print"/>
          <a:stretch>
            <a:fillRect/>
          </a:stretch>
        </p:blipFill>
        <p:spPr>
          <a:xfrm>
            <a:off x="8604250" y="0"/>
            <a:ext cx="539750" cy="37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7901"/>
            <a:ext cx="2970000" cy="661616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231"/>
            <a:ext cx="2967300" cy="30704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555"/>
            <a:ext cx="4860000" cy="381662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grpSp>
        <p:nvGrpSpPr>
          <p:cNvPr id="56324" name="组合 5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56325" name="图片 9" descr="C:/Users/1V994W2/PycharmProjects/PPT_Background_Generation/pic_temp/0_pic_quater_right_down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6326" name="图片 7" descr="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002"/>
            <a:ext cx="8232300" cy="469882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4918"/>
            <a:ext cx="8231981" cy="621109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68"/>
            <a:ext cx="8224200" cy="257355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3771900"/>
            <a:ext cx="9144000" cy="1373188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grpSp>
        <p:nvGrpSpPr>
          <p:cNvPr id="57348" name="组合 5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57349" name="图片 9" descr="C:/Users/1V994W2/PycharmProjects/PPT_Background_Generation/pic_temp/0_pic_quater_right_down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7350" name="图片 7" descr="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288"/>
            <a:ext cx="8232300" cy="423974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121"/>
            <a:ext cx="8243100" cy="2408821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980"/>
            <a:ext cx="8251200" cy="758833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grpSp>
        <p:nvGrpSpPr>
          <p:cNvPr id="58372" name="组合 5"/>
          <p:cNvGrpSpPr/>
          <p:nvPr userDrawn="1"/>
        </p:nvGrpSpPr>
        <p:grpSpPr>
          <a:xfrm>
            <a:off x="0" y="4770438"/>
            <a:ext cx="9144000" cy="374650"/>
            <a:chOff x="0" y="6359739"/>
            <a:chExt cx="12192000" cy="498261"/>
          </a:xfrm>
        </p:grpSpPr>
        <p:pic>
          <p:nvPicPr>
            <p:cNvPr id="58373" name="图片 11" descr="C:/Users/1V994W2/PycharmProjects/PPT_Background_Generation/pic_temp/0_pic_quater_right_down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tretch>
              <a:fillRect/>
            </a:stretch>
          </p:blipFill>
          <p:spPr>
            <a:xfrm>
              <a:off x="11471910" y="6359739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8374" name="图片 9" descr="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tretch>
              <a:fillRect/>
            </a:stretch>
          </p:blipFill>
          <p:spPr>
            <a:xfrm>
              <a:off x="0" y="6374511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231"/>
            <a:ext cx="8278200" cy="331531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618"/>
            <a:ext cx="4006800" cy="217118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618"/>
            <a:ext cx="4025700" cy="217118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3232"/>
            <a:ext cx="4006800" cy="5860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532"/>
            <a:ext cx="4025700" cy="58600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715963"/>
            <a:ext cx="9144000" cy="3713163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grpSp>
        <p:nvGrpSpPr>
          <p:cNvPr id="59396" name="组合 5"/>
          <p:cNvGrpSpPr/>
          <p:nvPr userDrawn="1"/>
        </p:nvGrpSpPr>
        <p:grpSpPr>
          <a:xfrm>
            <a:off x="0" y="4303713"/>
            <a:ext cx="9144000" cy="841375"/>
            <a:chOff x="0" y="5736912"/>
            <a:chExt cx="12191999" cy="1121088"/>
          </a:xfrm>
        </p:grpSpPr>
        <p:pic>
          <p:nvPicPr>
            <p:cNvPr id="59397" name="图片 8" descr="C:/Users/1V994W2/PycharmProjects/PPT_Background_Generation/pic_temp/0_pic_quater_right_down.png"/>
            <p:cNvPicPr/>
            <p:nvPr userDrawn="1">
              <p:custDataLst>
                <p:tags r:id="rId5"/>
              </p:custDataLst>
            </p:nvPr>
          </p:nvPicPr>
          <p:blipFill>
            <a:blip r:embed="rId8" r:link="rId9" cstate="print"/>
            <a:stretch>
              <a:fillRect/>
            </a:stretch>
          </p:blipFill>
          <p:spPr>
            <a:xfrm>
              <a:off x="10571797" y="5736912"/>
              <a:ext cx="1620202" cy="11210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9398" name="图片 7" descr="C:/Users/1V994W2/PycharmProjects/PPT_Background_Generation/pic_temp/1_pic_quater_left_down.png"/>
            <p:cNvPicPr/>
            <p:nvPr userDrawn="1">
              <p:custDataLst>
                <p:tags r:id="rId6"/>
              </p:custDataLst>
            </p:nvPr>
          </p:nvPicPr>
          <p:blipFill>
            <a:blip r:embed="rId10" r:link="rId11" cstate="print"/>
            <a:stretch>
              <a:fillRect/>
            </a:stretch>
          </p:blipFill>
          <p:spPr>
            <a:xfrm>
              <a:off x="0" y="5770150"/>
              <a:ext cx="1620202" cy="10878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576"/>
            <a:ext cx="6858000" cy="1790413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607"/>
            <a:ext cx="6858000" cy="124221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9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8196" name="图片 8" descr="C:/Users/1V994W2/PycharmProjects/PPT_Background_Generation/pic_temp/0_pic_quater_right_down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7" name="图片 7" descr="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10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84"/>
            <a:ext cx="8139178" cy="33153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506"/>
            <a:ext cx="3962432" cy="404238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506"/>
            <a:ext cx="3962432" cy="404238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11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9220" name="图片 10" descr="C:/Users/1V994W2/PycharmProjects/PPT_Background_Generation/pic_temp/0_pic_quater_right_down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1" name="图片 9" descr="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10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84"/>
            <a:ext cx="8139178" cy="33153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506"/>
            <a:ext cx="3962432" cy="285802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078"/>
            <a:ext cx="3962400" cy="370171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506"/>
            <a:ext cx="3962432" cy="28580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078"/>
            <a:ext cx="3962432" cy="370171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7" descr="C:/Users/1V994W2/Documents/Tencent%20Files/574576071/FileRecv/拼装素材/商务黑金-34/29/subject_holdleft_250,238,199_0_staid_full_0.png"/>
          <p:cNvPicPr/>
          <p:nvPr userDrawn="1"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5622925" y="955675"/>
            <a:ext cx="3292475" cy="3233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5484813" cy="5145088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  <p:pic>
        <p:nvPicPr>
          <p:cNvPr id="10245" name="图片 5" descr="C:/Users/1V994W2/PycharmProjects/PPT_Background_Generation/pic_temp/0_pic_quater_right_down.png"/>
          <p:cNvPicPr/>
          <p:nvPr userDrawn="1">
            <p:custDataLst>
              <p:tags r:id="rId3"/>
            </p:custDataLst>
          </p:nvPr>
        </p:nvPicPr>
        <p:blipFill>
          <a:blip r:embed="rId10" r:link="rId11" cstate="print"/>
          <a:stretch>
            <a:fillRect/>
          </a:stretch>
        </p:blipFill>
        <p:spPr>
          <a:xfrm>
            <a:off x="0" y="4770438"/>
            <a:ext cx="539750" cy="37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562CE8F-003D-4DA8-8252-C120BA29394D}" type="datetimeFigureOut">
              <a:rPr lang="zh-CN" altLang="en-US"/>
              <a:pPr/>
              <a:t>2020/3/11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A74E1A5-5086-4207-B274-E36ABBA7CC0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9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12292" name="图片 8" descr="C:/Users/1V994W2/PycharmProjects/PPT_Background_Generation/pic_temp/0_pic_quater_right_down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3" name="图片 7" descr="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10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484"/>
            <a:ext cx="8139178" cy="33153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506"/>
            <a:ext cx="3962432" cy="404238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506"/>
            <a:ext cx="3962432" cy="4042387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8"/>
          <p:cNvGrpSpPr/>
          <p:nvPr userDrawn="1"/>
        </p:nvGrpSpPr>
        <p:grpSpPr>
          <a:xfrm>
            <a:off x="0" y="0"/>
            <a:ext cx="9144000" cy="373063"/>
            <a:chOff x="0" y="0"/>
            <a:chExt cx="12192000" cy="498261"/>
          </a:xfrm>
        </p:grpSpPr>
        <p:pic>
          <p:nvPicPr>
            <p:cNvPr id="13316" name="图片 7" descr="C:/Users/1V994W2/PycharmProjects/PPT_Background_Generation/pic_temp/0_pic_quater_right_down.png"/>
            <p:cNvPicPr/>
            <p:nvPr userDrawn="1">
              <p:custDataLst>
                <p:tags r:id="rId4"/>
              </p:custDataLst>
            </p:nvPr>
          </p:nvPicPr>
          <p:blipFill>
            <a:blip r:embed="rId7" r:link="rId8" cstate="print"/>
            <a:stretch>
              <a:fillRect/>
            </a:stretch>
          </p:blipFill>
          <p:spPr>
            <a:xfrm>
              <a:off x="0" y="0"/>
              <a:ext cx="720090" cy="49826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17" name="图片 6" descr="C:/Users/1V994W2/PycharmProjects/PPT_Background_Generation/pic_temp/1_pic_quater_left_down.png"/>
            <p:cNvPicPr/>
            <p:nvPr userDrawn="1">
              <p:custDataLst>
                <p:tags r:id="rId5"/>
              </p:custDataLst>
            </p:nvPr>
          </p:nvPicPr>
          <p:blipFill>
            <a:blip r:embed="rId9" r:link="rId10" cstate="print"/>
            <a:stretch>
              <a:fillRect/>
            </a:stretch>
          </p:blipFill>
          <p:spPr>
            <a:xfrm>
              <a:off x="11471910" y="0"/>
              <a:ext cx="720090" cy="4834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506"/>
            <a:ext cx="713238" cy="404238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500"/>
            <a:ext cx="7371076" cy="404238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47" Type="http://schemas.openxmlformats.org/officeDocument/2006/relationships/tags" Target="../tags/tag103.xml"/><Relationship Id="rId50" Type="http://schemas.openxmlformats.org/officeDocument/2006/relationships/tags" Target="../tags/tag106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tags" Target="../tags/tag105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52" Type="http://schemas.openxmlformats.org/officeDocument/2006/relationships/tags" Target="../tags/tag10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48" Type="http://schemas.openxmlformats.org/officeDocument/2006/relationships/tags" Target="../tags/tag104.xml"/><Relationship Id="rId8" Type="http://schemas.openxmlformats.org/officeDocument/2006/relationships/slideLayout" Target="../slideLayouts/slideLayout26.xml"/><Relationship Id="rId51" Type="http://schemas.openxmlformats.org/officeDocument/2006/relationships/tags" Target="../tags/tag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33178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720725"/>
            <a:ext cx="8140700" cy="4043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171450"/>
            <a:r>
              <a:rPr lang="zh-CN" altLang="en-US" dirty="0"/>
              <a:t>第二级</a:t>
            </a:r>
          </a:p>
          <a:p>
            <a:pPr lvl="2" indent="-171450"/>
            <a:r>
              <a:rPr lang="zh-CN" altLang="en-US" dirty="0"/>
              <a:t>第三级</a:t>
            </a:r>
          </a:p>
          <a:p>
            <a:pPr lvl="3" indent="-171450"/>
            <a:r>
              <a:rPr lang="zh-CN" altLang="en-US" dirty="0"/>
              <a:t>第四级</a:t>
            </a:r>
          </a:p>
          <a:p>
            <a:pPr lvl="4" indent="-17145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47"/>
            </p:custDataLst>
          </p:nvPr>
        </p:nvSpPr>
        <p:spPr>
          <a:xfrm>
            <a:off x="501650" y="33178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48"/>
            </p:custDataLst>
          </p:nvPr>
        </p:nvSpPr>
        <p:spPr>
          <a:xfrm>
            <a:off x="501650" y="720725"/>
            <a:ext cx="8140700" cy="4043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171450"/>
            <a:r>
              <a:rPr lang="zh-CN" altLang="en-US" dirty="0"/>
              <a:t>第二级</a:t>
            </a:r>
          </a:p>
          <a:p>
            <a:pPr lvl="2" indent="-171450"/>
            <a:r>
              <a:rPr lang="zh-CN" altLang="en-US" dirty="0"/>
              <a:t>第三级</a:t>
            </a:r>
          </a:p>
          <a:p>
            <a:pPr lvl="3" indent="-171450"/>
            <a:r>
              <a:rPr lang="zh-CN" altLang="en-US" dirty="0"/>
              <a:t>第四级</a:t>
            </a:r>
          </a:p>
          <a:p>
            <a:pPr lvl="4" indent="-17145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9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2020/3/11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0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1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5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15" strike="noStrike" noProof="1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43" r:id="rId19"/>
    <p:sldLayoutId id="2147483744" r:id="rId20"/>
    <p:sldLayoutId id="2147483745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66" r:id="rId41"/>
    <p:sldLayoutId id="2147483767" r:id="rId42"/>
    <p:sldLayoutId id="2147483768" r:id="rId43"/>
    <p:sldLayoutId id="2147483769" r:id="rId44"/>
    <p:sldLayoutId id="2147483770" r:id="rId45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bg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tags" Target="../tags/tag29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9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tags" Target="../tags/tag29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298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99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00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0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0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30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tags" Target="../tags/tag304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image" Target="../media/image125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05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06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image" Target="../media/image137.png"/><Relationship Id="rId21" Type="http://schemas.openxmlformats.org/officeDocument/2006/relationships/image" Target="../media/image15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5" Type="http://schemas.openxmlformats.org/officeDocument/2006/relationships/image" Target="../media/image159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tags" Target="../tags/tag307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24" Type="http://schemas.openxmlformats.org/officeDocument/2006/relationships/image" Target="../media/image158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308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09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5" Type="http://schemas.openxmlformats.org/officeDocument/2006/relationships/image" Target="../media/image18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310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311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3" Type="http://schemas.openxmlformats.org/officeDocument/2006/relationships/image" Target="../media/image196.png"/><Relationship Id="rId21" Type="http://schemas.openxmlformats.org/officeDocument/2006/relationships/image" Target="../media/image214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5" Type="http://schemas.openxmlformats.org/officeDocument/2006/relationships/image" Target="../media/image218.pn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209.png"/><Relationship Id="rId20" Type="http://schemas.openxmlformats.org/officeDocument/2006/relationships/image" Target="../media/image213.png"/><Relationship Id="rId1" Type="http://schemas.openxmlformats.org/officeDocument/2006/relationships/tags" Target="../tags/tag31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24" Type="http://schemas.openxmlformats.org/officeDocument/2006/relationships/image" Target="../media/image217.png"/><Relationship Id="rId5" Type="http://schemas.openxmlformats.org/officeDocument/2006/relationships/image" Target="../media/image198.png"/><Relationship Id="rId15" Type="http://schemas.openxmlformats.org/officeDocument/2006/relationships/image" Target="../media/image208.png"/><Relationship Id="rId23" Type="http://schemas.openxmlformats.org/officeDocument/2006/relationships/image" Target="../media/image216.png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Relationship Id="rId22" Type="http://schemas.openxmlformats.org/officeDocument/2006/relationships/image" Target="../media/image2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313.xml"/><Relationship Id="rId5" Type="http://schemas.openxmlformats.org/officeDocument/2006/relationships/image" Target="../media/image221.png"/><Relationship Id="rId4" Type="http://schemas.openxmlformats.org/officeDocument/2006/relationships/image" Target="../media/image2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3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1.xml"/><Relationship Id="rId4" Type="http://schemas.openxmlformats.org/officeDocument/2006/relationships/tags" Target="../tags/tag29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15.xml"/><Relationship Id="rId4" Type="http://schemas.openxmlformats.org/officeDocument/2006/relationships/image" Target="../media/image2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jpeg"/><Relationship Id="rId3" Type="http://schemas.openxmlformats.org/officeDocument/2006/relationships/image" Target="../media/image225.png"/><Relationship Id="rId7" Type="http://schemas.openxmlformats.org/officeDocument/2006/relationships/image" Target="../media/image229.jpeg"/><Relationship Id="rId2" Type="http://schemas.openxmlformats.org/officeDocument/2006/relationships/slideLayout" Target="../slideLayouts/slideLayout58.xml"/><Relationship Id="rId1" Type="http://schemas.openxmlformats.org/officeDocument/2006/relationships/tags" Target="../tags/tag316.xml"/><Relationship Id="rId6" Type="http://schemas.openxmlformats.org/officeDocument/2006/relationships/image" Target="../media/image228.jpe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3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18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319.xml"/><Relationship Id="rId6" Type="http://schemas.openxmlformats.org/officeDocument/2006/relationships/image" Target="../media/image239.png"/><Relationship Id="rId5" Type="http://schemas.openxmlformats.org/officeDocument/2006/relationships/image" Target="../media/image238.png"/><Relationship Id="rId4" Type="http://schemas.openxmlformats.org/officeDocument/2006/relationships/image" Target="../media/image2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320.xml"/><Relationship Id="rId4" Type="http://schemas.openxmlformats.org/officeDocument/2006/relationships/image" Target="../media/image2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256.png"/><Relationship Id="rId1" Type="http://schemas.openxmlformats.org/officeDocument/2006/relationships/tags" Target="../tags/tag321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5" Type="http://schemas.openxmlformats.org/officeDocument/2006/relationships/image" Target="../media/image25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323.xml"/><Relationship Id="rId1" Type="http://schemas.openxmlformats.org/officeDocument/2006/relationships/tags" Target="../tags/tag3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4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2"/>
            </p:custDataLst>
          </p:nvPr>
        </p:nvSpPr>
        <p:spPr>
          <a:xfrm>
            <a:off x="827584" y="1465263"/>
            <a:ext cx="7920880" cy="1081088"/>
          </a:xfrm>
        </p:spPr>
        <p:txBody>
          <a:bodyPr wrap="square" lIns="0" tIns="0" rIns="0" bIns="0" rtlCol="0" anchor="b" anchorCtr="0">
            <a:no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kern="1200" cap="none" spc="0" normalizeH="0" baseline="0" noProof="1">
                <a:solidFill>
                  <a:schemeClr val="bg1"/>
                </a:solidFill>
                <a:uFillTx/>
                <a:latin typeface="方正粗黑宋简体" panose="02000000000000000000" charset="-122"/>
                <a:ea typeface="方正粗黑宋简体" panose="02000000000000000000" charset="-122"/>
                <a:cs typeface="+mj-cs"/>
              </a:rPr>
              <a:t>短视</a:t>
            </a:r>
            <a:r>
              <a:rPr kumimoji="0" lang="zh-CN" altLang="en-US" sz="3600" b="0" i="0" u="none" strike="noStrike" kern="1200" cap="none" spc="0" normalizeH="0" baseline="0" noProof="1" smtClean="0">
                <a:solidFill>
                  <a:schemeClr val="bg1"/>
                </a:solidFill>
                <a:uFillTx/>
                <a:latin typeface="方正粗黑宋简体" panose="02000000000000000000" charset="-122"/>
                <a:ea typeface="方正粗黑宋简体" panose="02000000000000000000" charset="-122"/>
                <a:cs typeface="+mj-cs"/>
              </a:rPr>
              <a:t>频高质量内容输出及平台运营实操</a:t>
            </a:r>
            <a:endParaRPr kumimoji="0" lang="zh-CN" altLang="en-US" sz="3600" b="0" i="0" u="none" strike="noStrike" kern="1200" cap="none" spc="0" normalizeH="0" baseline="0" noProof="1">
              <a:solidFill>
                <a:schemeClr val="bg1"/>
              </a:solidFill>
              <a:uFillTx/>
              <a:latin typeface="方正粗黑宋简体" panose="02000000000000000000" charset="-122"/>
              <a:ea typeface="方正粗黑宋简体" panose="02000000000000000000" charset="-122"/>
              <a:cs typeface="+mj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  <p:custDataLst>
              <p:tags r:id="rId3"/>
            </p:custDataLst>
          </p:nvPr>
        </p:nvSpPr>
        <p:spPr>
          <a:xfrm>
            <a:off x="2890838" y="3001963"/>
            <a:ext cx="3362325" cy="384175"/>
          </a:xfrm>
        </p:spPr>
        <p:txBody>
          <a:bodyPr wrap="square" lIns="0" tIns="0" rIns="0" bIns="0" rtlCol="0" anchor="t">
            <a:noAutofit/>
          </a:bodyPr>
          <a:lstStyle/>
          <a:p>
            <a:pPr marL="0" marR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600" b="0" i="0" u="none" strike="noStrike" kern="1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主讲人：罗国浪</a:t>
            </a:r>
            <a:endParaRPr kumimoji="0" lang="en-US" altLang="zh-CN" sz="1600" b="0" i="0" u="none" strike="noStrike" kern="1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en-US" altLang="zh-CN" sz="1600" b="0" i="0" u="none" strike="noStrike" kern="1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600" b="0" i="0" u="none" strike="noStrike" kern="1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</a:t>
            </a:r>
            <a:r>
              <a:rPr kumimoji="0" lang="zh-CN" altLang="en-US" sz="1600" b="0" i="0" u="none" strike="noStrike" kern="1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kumimoji="0" lang="en-US" altLang="zh-CN" sz="1600" b="0" i="0" u="none" strike="noStrike" kern="1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0" lang="zh-CN" altLang="en-US" sz="1600" b="0" i="0" u="none" strike="noStrike" kern="1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00225" y="2270125"/>
            <a:ext cx="5372100" cy="479425"/>
          </a:xfrm>
          <a:prstGeom prst="rect">
            <a:avLst/>
          </a:prstGeom>
        </p:spPr>
        <p:txBody>
          <a:bodyPr wrap="square" lIns="0" tIns="0" rIns="0" bIns="0" rtlCol="0" anchor="b" anchorCtr="0">
            <a:normAutofit fontScale="92500"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20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短</a:t>
            </a:r>
            <a:r>
              <a:rPr kumimoji="0" lang="zh-CN" altLang="en-US" sz="3000" b="1" i="0" u="none" strike="noStrike" kern="1200" cap="none" spc="20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视</a:t>
            </a:r>
            <a:r>
              <a:rPr kumimoji="0" lang="zh-CN" altLang="en-US" sz="3000" b="1" i="0" u="none" strike="noStrike" kern="1200" cap="none" spc="20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频运营实操技能及热</a:t>
            </a:r>
            <a:r>
              <a:rPr kumimoji="0" lang="zh-CN" altLang="en-US" sz="3000" b="1" i="0" u="none" strike="noStrike" kern="1200" cap="none" spc="20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门技巧</a:t>
            </a:r>
            <a:endParaRPr kumimoji="0" lang="zh-CN" altLang="zh-CN" sz="3000" b="1" i="0" u="none" strike="noStrike" kern="1200" cap="none" spc="20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2"/>
          <p:cNvSpPr>
            <a:spLocks noChangeArrowheads="1"/>
          </p:cNvSpPr>
          <p:nvPr/>
        </p:nvSpPr>
        <p:spPr bwMode="auto">
          <a:xfrm>
            <a:off x="661094" y="238605"/>
            <a:ext cx="7819097" cy="466413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1266" name="object 4"/>
          <p:cNvSpPr>
            <a:spLocks noChangeArrowheads="1"/>
          </p:cNvSpPr>
          <p:nvPr/>
        </p:nvSpPr>
        <p:spPr bwMode="auto">
          <a:xfrm>
            <a:off x="3567464" y="830259"/>
            <a:ext cx="2045726" cy="559264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1267" name="object 5"/>
          <p:cNvSpPr>
            <a:spLocks noChangeArrowheads="1"/>
          </p:cNvSpPr>
          <p:nvPr/>
        </p:nvSpPr>
        <p:spPr bwMode="auto">
          <a:xfrm>
            <a:off x="3563391" y="825940"/>
            <a:ext cx="2056585" cy="568980"/>
          </a:xfrm>
          <a:custGeom>
            <a:avLst/>
            <a:gdLst/>
            <a:ahLst/>
            <a:cxnLst>
              <a:cxn ang="0">
                <a:pos x="100584" y="829056"/>
              </a:cxn>
              <a:cxn ang="0">
                <a:pos x="10668" y="748284"/>
              </a:cxn>
              <a:cxn ang="0">
                <a:pos x="10668" y="88392"/>
              </a:cxn>
              <a:cxn ang="0">
                <a:pos x="62484" y="24384"/>
              </a:cxn>
              <a:cxn ang="0">
                <a:pos x="2261616" y="0"/>
              </a:cxn>
              <a:cxn ang="0">
                <a:pos x="2304288" y="6096"/>
              </a:cxn>
              <a:cxn ang="0">
                <a:pos x="115824" y="15240"/>
              </a:cxn>
              <a:cxn ang="0">
                <a:pos x="91440" y="22860"/>
              </a:cxn>
              <a:cxn ang="0">
                <a:pos x="51816" y="50292"/>
              </a:cxn>
              <a:cxn ang="0">
                <a:pos x="42672" y="60960"/>
              </a:cxn>
              <a:cxn ang="0">
                <a:pos x="28384" y="80772"/>
              </a:cxn>
              <a:cxn ang="0">
                <a:pos x="22860" y="92964"/>
              </a:cxn>
              <a:cxn ang="0">
                <a:pos x="12530" y="129540"/>
              </a:cxn>
              <a:cxn ang="0">
                <a:pos x="15240" y="717804"/>
              </a:cxn>
              <a:cxn ang="0">
                <a:pos x="22352" y="742188"/>
              </a:cxn>
              <a:cxn ang="0">
                <a:pos x="35052" y="765048"/>
              </a:cxn>
              <a:cxn ang="0">
                <a:pos x="41148" y="774192"/>
              </a:cxn>
              <a:cxn ang="0">
                <a:pos x="117348" y="819912"/>
              </a:cxn>
              <a:cxn ang="0">
                <a:pos x="2319527" y="822960"/>
              </a:cxn>
              <a:cxn ang="0">
                <a:pos x="2290572" y="832104"/>
              </a:cxn>
              <a:cxn ang="0">
                <a:pos x="2343912" y="42672"/>
              </a:cxn>
              <a:cxn ang="0">
                <a:pos x="2322576" y="28956"/>
              </a:cxn>
              <a:cxn ang="0">
                <a:pos x="2299716" y="18288"/>
              </a:cxn>
              <a:cxn ang="0">
                <a:pos x="2275332" y="13716"/>
              </a:cxn>
              <a:cxn ang="0">
                <a:pos x="2340864" y="24384"/>
              </a:cxn>
              <a:cxn ang="0">
                <a:pos x="2353056" y="50292"/>
              </a:cxn>
              <a:cxn ang="0">
                <a:pos x="50292" y="50292"/>
              </a:cxn>
              <a:cxn ang="0">
                <a:pos x="2375916" y="82296"/>
              </a:cxn>
              <a:cxn ang="0">
                <a:pos x="2353056" y="50292"/>
              </a:cxn>
              <a:cxn ang="0">
                <a:pos x="2380488" y="64008"/>
              </a:cxn>
              <a:cxn ang="0">
                <a:pos x="2375916" y="80772"/>
              </a:cxn>
              <a:cxn ang="0">
                <a:pos x="27432" y="80772"/>
              </a:cxn>
              <a:cxn ang="0">
                <a:pos x="2391156" y="131064"/>
              </a:cxn>
              <a:cxn ang="0">
                <a:pos x="2386584" y="105156"/>
              </a:cxn>
              <a:cxn ang="0">
                <a:pos x="2389293" y="80772"/>
              </a:cxn>
              <a:cxn ang="0">
                <a:pos x="2401824" y="114300"/>
              </a:cxn>
              <a:cxn ang="0">
                <a:pos x="2391156" y="131064"/>
              </a:cxn>
              <a:cxn ang="0">
                <a:pos x="12530" y="129540"/>
              </a:cxn>
              <a:cxn ang="0">
                <a:pos x="2389632" y="717804"/>
              </a:cxn>
              <a:cxn ang="0">
                <a:pos x="2403348" y="129540"/>
              </a:cxn>
              <a:cxn ang="0">
                <a:pos x="2403348" y="707136"/>
              </a:cxn>
              <a:cxn ang="0">
                <a:pos x="2386584" y="729996"/>
              </a:cxn>
              <a:cxn ang="0">
                <a:pos x="18288" y="731520"/>
              </a:cxn>
              <a:cxn ang="0">
                <a:pos x="2394204" y="743712"/>
              </a:cxn>
              <a:cxn ang="0">
                <a:pos x="2398776" y="729996"/>
              </a:cxn>
              <a:cxn ang="0">
                <a:pos x="21336" y="742188"/>
              </a:cxn>
              <a:cxn ang="0">
                <a:pos x="2377875" y="775716"/>
              </a:cxn>
              <a:cxn ang="0">
                <a:pos x="2375916" y="754380"/>
              </a:cxn>
              <a:cxn ang="0">
                <a:pos x="2394204" y="743712"/>
              </a:cxn>
              <a:cxn ang="0">
                <a:pos x="2377875" y="775716"/>
              </a:cxn>
              <a:cxn ang="0">
                <a:pos x="41365" y="774192"/>
              </a:cxn>
              <a:cxn ang="0">
                <a:pos x="2260092" y="822960"/>
              </a:cxn>
              <a:cxn ang="0">
                <a:pos x="2287524" y="819912"/>
              </a:cxn>
              <a:cxn ang="0">
                <a:pos x="2324100" y="806196"/>
              </a:cxn>
              <a:cxn ang="0">
                <a:pos x="2333244" y="800100"/>
              </a:cxn>
              <a:cxn ang="0">
                <a:pos x="2362200" y="774192"/>
              </a:cxn>
              <a:cxn ang="0">
                <a:pos x="2362200" y="794004"/>
              </a:cxn>
              <a:cxn ang="0">
                <a:pos x="2328672" y="818387"/>
              </a:cxn>
            </a:cxnLst>
            <a:rect l="0" t="0" r="r" b="b"/>
            <a:pathLst>
              <a:path w="2405379" h="835660">
                <a:moveTo>
                  <a:pt x="2275332" y="835152"/>
                </a:moveTo>
                <a:lnTo>
                  <a:pt x="128016" y="835152"/>
                </a:lnTo>
                <a:lnTo>
                  <a:pt x="100584" y="829056"/>
                </a:lnTo>
                <a:lnTo>
                  <a:pt x="62484" y="810768"/>
                </a:lnTo>
                <a:lnTo>
                  <a:pt x="32004" y="783335"/>
                </a:lnTo>
                <a:lnTo>
                  <a:pt x="10668" y="748284"/>
                </a:lnTo>
                <a:lnTo>
                  <a:pt x="0" y="707136"/>
                </a:lnTo>
                <a:lnTo>
                  <a:pt x="0" y="129540"/>
                </a:lnTo>
                <a:lnTo>
                  <a:pt x="10668" y="88392"/>
                </a:lnTo>
                <a:lnTo>
                  <a:pt x="24384" y="64008"/>
                </a:lnTo>
                <a:lnTo>
                  <a:pt x="32004" y="51816"/>
                </a:lnTo>
                <a:lnTo>
                  <a:pt x="62484" y="24384"/>
                </a:lnTo>
                <a:lnTo>
                  <a:pt x="100584" y="6096"/>
                </a:lnTo>
                <a:lnTo>
                  <a:pt x="143256" y="0"/>
                </a:lnTo>
                <a:lnTo>
                  <a:pt x="2261616" y="0"/>
                </a:lnTo>
                <a:lnTo>
                  <a:pt x="2275332" y="1524"/>
                </a:lnTo>
                <a:lnTo>
                  <a:pt x="2290572" y="3048"/>
                </a:lnTo>
                <a:lnTo>
                  <a:pt x="2304288" y="6096"/>
                </a:lnTo>
                <a:lnTo>
                  <a:pt x="2316480" y="12192"/>
                </a:lnTo>
                <a:lnTo>
                  <a:pt x="143256" y="12192"/>
                </a:lnTo>
                <a:lnTo>
                  <a:pt x="115824" y="15240"/>
                </a:lnTo>
                <a:lnTo>
                  <a:pt x="117348" y="15240"/>
                </a:lnTo>
                <a:lnTo>
                  <a:pt x="103632" y="18288"/>
                </a:lnTo>
                <a:lnTo>
                  <a:pt x="91440" y="22860"/>
                </a:lnTo>
                <a:lnTo>
                  <a:pt x="70104" y="35052"/>
                </a:lnTo>
                <a:lnTo>
                  <a:pt x="59436" y="42672"/>
                </a:lnTo>
                <a:lnTo>
                  <a:pt x="51816" y="50292"/>
                </a:lnTo>
                <a:lnTo>
                  <a:pt x="50292" y="50292"/>
                </a:lnTo>
                <a:lnTo>
                  <a:pt x="41148" y="60960"/>
                </a:lnTo>
                <a:lnTo>
                  <a:pt x="42672" y="60960"/>
                </a:lnTo>
                <a:lnTo>
                  <a:pt x="33528" y="70104"/>
                </a:lnTo>
                <a:lnTo>
                  <a:pt x="35052" y="70104"/>
                </a:lnTo>
                <a:lnTo>
                  <a:pt x="28384" y="80772"/>
                </a:lnTo>
                <a:lnTo>
                  <a:pt x="27432" y="80772"/>
                </a:lnTo>
                <a:lnTo>
                  <a:pt x="21336" y="92964"/>
                </a:lnTo>
                <a:lnTo>
                  <a:pt x="22860" y="92964"/>
                </a:lnTo>
                <a:lnTo>
                  <a:pt x="18288" y="105156"/>
                </a:lnTo>
                <a:lnTo>
                  <a:pt x="15240" y="117348"/>
                </a:lnTo>
                <a:lnTo>
                  <a:pt x="12530" y="129540"/>
                </a:lnTo>
                <a:lnTo>
                  <a:pt x="12192" y="129540"/>
                </a:lnTo>
                <a:lnTo>
                  <a:pt x="12192" y="705612"/>
                </a:lnTo>
                <a:lnTo>
                  <a:pt x="15240" y="717804"/>
                </a:lnTo>
                <a:lnTo>
                  <a:pt x="18288" y="731520"/>
                </a:lnTo>
                <a:lnTo>
                  <a:pt x="18795" y="731520"/>
                </a:lnTo>
                <a:lnTo>
                  <a:pt x="22352" y="742188"/>
                </a:lnTo>
                <a:lnTo>
                  <a:pt x="21336" y="742188"/>
                </a:lnTo>
                <a:lnTo>
                  <a:pt x="27432" y="754380"/>
                </a:lnTo>
                <a:lnTo>
                  <a:pt x="35052" y="765048"/>
                </a:lnTo>
                <a:lnTo>
                  <a:pt x="33528" y="765048"/>
                </a:lnTo>
                <a:lnTo>
                  <a:pt x="41365" y="774192"/>
                </a:lnTo>
                <a:lnTo>
                  <a:pt x="41148" y="774192"/>
                </a:lnTo>
                <a:lnTo>
                  <a:pt x="50292" y="784860"/>
                </a:lnTo>
                <a:lnTo>
                  <a:pt x="91440" y="812292"/>
                </a:lnTo>
                <a:lnTo>
                  <a:pt x="117348" y="819912"/>
                </a:lnTo>
                <a:lnTo>
                  <a:pt x="115824" y="819912"/>
                </a:lnTo>
                <a:lnTo>
                  <a:pt x="143256" y="822960"/>
                </a:lnTo>
                <a:lnTo>
                  <a:pt x="2319527" y="822960"/>
                </a:lnTo>
                <a:lnTo>
                  <a:pt x="2316480" y="824483"/>
                </a:lnTo>
                <a:lnTo>
                  <a:pt x="2304288" y="829056"/>
                </a:lnTo>
                <a:lnTo>
                  <a:pt x="2290572" y="832104"/>
                </a:lnTo>
                <a:lnTo>
                  <a:pt x="2275332" y="835152"/>
                </a:lnTo>
                <a:close/>
              </a:path>
              <a:path w="2405379" h="835660">
                <a:moveTo>
                  <a:pt x="2353056" y="51816"/>
                </a:moveTo>
                <a:lnTo>
                  <a:pt x="2343912" y="42672"/>
                </a:lnTo>
                <a:lnTo>
                  <a:pt x="2333244" y="35052"/>
                </a:lnTo>
                <a:lnTo>
                  <a:pt x="2334768" y="35052"/>
                </a:lnTo>
                <a:lnTo>
                  <a:pt x="2322576" y="28956"/>
                </a:lnTo>
                <a:lnTo>
                  <a:pt x="2324100" y="28956"/>
                </a:lnTo>
                <a:lnTo>
                  <a:pt x="2311908" y="22860"/>
                </a:lnTo>
                <a:lnTo>
                  <a:pt x="2299716" y="18288"/>
                </a:lnTo>
                <a:lnTo>
                  <a:pt x="2287524" y="15240"/>
                </a:lnTo>
                <a:lnTo>
                  <a:pt x="2273808" y="13716"/>
                </a:lnTo>
                <a:lnTo>
                  <a:pt x="2275332" y="13716"/>
                </a:lnTo>
                <a:lnTo>
                  <a:pt x="2260092" y="12192"/>
                </a:lnTo>
                <a:lnTo>
                  <a:pt x="2316480" y="12192"/>
                </a:lnTo>
                <a:lnTo>
                  <a:pt x="2340864" y="24384"/>
                </a:lnTo>
                <a:lnTo>
                  <a:pt x="2362200" y="42672"/>
                </a:lnTo>
                <a:lnTo>
                  <a:pt x="2369820" y="50292"/>
                </a:lnTo>
                <a:lnTo>
                  <a:pt x="2353056" y="50292"/>
                </a:lnTo>
                <a:lnTo>
                  <a:pt x="2353056" y="51816"/>
                </a:lnTo>
                <a:close/>
              </a:path>
              <a:path w="2405379" h="835660">
                <a:moveTo>
                  <a:pt x="50292" y="51816"/>
                </a:moveTo>
                <a:lnTo>
                  <a:pt x="50292" y="50292"/>
                </a:lnTo>
                <a:lnTo>
                  <a:pt x="51816" y="50292"/>
                </a:lnTo>
                <a:lnTo>
                  <a:pt x="50292" y="51816"/>
                </a:lnTo>
                <a:close/>
              </a:path>
              <a:path w="2405379" h="835660">
                <a:moveTo>
                  <a:pt x="2375916" y="82296"/>
                </a:moveTo>
                <a:lnTo>
                  <a:pt x="2369820" y="70104"/>
                </a:lnTo>
                <a:lnTo>
                  <a:pt x="2362200" y="60960"/>
                </a:lnTo>
                <a:lnTo>
                  <a:pt x="2353056" y="50292"/>
                </a:lnTo>
                <a:lnTo>
                  <a:pt x="2369820" y="50292"/>
                </a:lnTo>
                <a:lnTo>
                  <a:pt x="2371344" y="51816"/>
                </a:lnTo>
                <a:lnTo>
                  <a:pt x="2380488" y="64008"/>
                </a:lnTo>
                <a:lnTo>
                  <a:pt x="2386584" y="74676"/>
                </a:lnTo>
                <a:lnTo>
                  <a:pt x="2389293" y="80772"/>
                </a:lnTo>
                <a:lnTo>
                  <a:pt x="2375916" y="80772"/>
                </a:lnTo>
                <a:lnTo>
                  <a:pt x="2375916" y="82296"/>
                </a:lnTo>
                <a:close/>
              </a:path>
              <a:path w="2405379" h="835660">
                <a:moveTo>
                  <a:pt x="27432" y="82296"/>
                </a:moveTo>
                <a:lnTo>
                  <a:pt x="27432" y="80772"/>
                </a:lnTo>
                <a:lnTo>
                  <a:pt x="28384" y="80772"/>
                </a:lnTo>
                <a:lnTo>
                  <a:pt x="27432" y="82296"/>
                </a:lnTo>
                <a:close/>
              </a:path>
              <a:path w="2405379" h="835660">
                <a:moveTo>
                  <a:pt x="2391156" y="131064"/>
                </a:moveTo>
                <a:lnTo>
                  <a:pt x="2389632" y="117348"/>
                </a:lnTo>
                <a:lnTo>
                  <a:pt x="2385060" y="105156"/>
                </a:lnTo>
                <a:lnTo>
                  <a:pt x="2386584" y="105156"/>
                </a:lnTo>
                <a:lnTo>
                  <a:pt x="2382012" y="92964"/>
                </a:lnTo>
                <a:lnTo>
                  <a:pt x="2375916" y="80772"/>
                </a:lnTo>
                <a:lnTo>
                  <a:pt x="2389293" y="80772"/>
                </a:lnTo>
                <a:lnTo>
                  <a:pt x="2392680" y="88392"/>
                </a:lnTo>
                <a:lnTo>
                  <a:pt x="2397252" y="100584"/>
                </a:lnTo>
                <a:lnTo>
                  <a:pt x="2401824" y="114300"/>
                </a:lnTo>
                <a:lnTo>
                  <a:pt x="2403348" y="129540"/>
                </a:lnTo>
                <a:lnTo>
                  <a:pt x="2391156" y="129540"/>
                </a:lnTo>
                <a:lnTo>
                  <a:pt x="2391156" y="131064"/>
                </a:lnTo>
                <a:close/>
              </a:path>
              <a:path w="2405379" h="835660">
                <a:moveTo>
                  <a:pt x="12192" y="131064"/>
                </a:moveTo>
                <a:lnTo>
                  <a:pt x="12192" y="129540"/>
                </a:lnTo>
                <a:lnTo>
                  <a:pt x="12530" y="129540"/>
                </a:lnTo>
                <a:lnTo>
                  <a:pt x="12192" y="131064"/>
                </a:lnTo>
                <a:close/>
              </a:path>
              <a:path w="2405379" h="835660">
                <a:moveTo>
                  <a:pt x="2385060" y="731520"/>
                </a:moveTo>
                <a:lnTo>
                  <a:pt x="2389632" y="717804"/>
                </a:lnTo>
                <a:lnTo>
                  <a:pt x="2391156" y="705612"/>
                </a:lnTo>
                <a:lnTo>
                  <a:pt x="2391156" y="129540"/>
                </a:lnTo>
                <a:lnTo>
                  <a:pt x="2403348" y="129540"/>
                </a:lnTo>
                <a:lnTo>
                  <a:pt x="2404872" y="143256"/>
                </a:lnTo>
                <a:lnTo>
                  <a:pt x="2404872" y="691896"/>
                </a:lnTo>
                <a:lnTo>
                  <a:pt x="2403348" y="707136"/>
                </a:lnTo>
                <a:lnTo>
                  <a:pt x="2401824" y="720852"/>
                </a:lnTo>
                <a:lnTo>
                  <a:pt x="2398776" y="729996"/>
                </a:lnTo>
                <a:lnTo>
                  <a:pt x="2386584" y="729996"/>
                </a:lnTo>
                <a:lnTo>
                  <a:pt x="2385060" y="731520"/>
                </a:lnTo>
                <a:close/>
              </a:path>
              <a:path w="2405379" h="835660">
                <a:moveTo>
                  <a:pt x="18795" y="731520"/>
                </a:moveTo>
                <a:lnTo>
                  <a:pt x="18288" y="731520"/>
                </a:lnTo>
                <a:lnTo>
                  <a:pt x="18288" y="729996"/>
                </a:lnTo>
                <a:lnTo>
                  <a:pt x="18795" y="731520"/>
                </a:lnTo>
                <a:close/>
              </a:path>
              <a:path w="2405379" h="835660">
                <a:moveTo>
                  <a:pt x="2394204" y="743712"/>
                </a:moveTo>
                <a:lnTo>
                  <a:pt x="2382012" y="743712"/>
                </a:lnTo>
                <a:lnTo>
                  <a:pt x="2386584" y="729996"/>
                </a:lnTo>
                <a:lnTo>
                  <a:pt x="2398776" y="729996"/>
                </a:lnTo>
                <a:lnTo>
                  <a:pt x="2394204" y="743712"/>
                </a:lnTo>
                <a:close/>
              </a:path>
              <a:path w="2405379" h="835660">
                <a:moveTo>
                  <a:pt x="22860" y="743712"/>
                </a:moveTo>
                <a:lnTo>
                  <a:pt x="21336" y="742188"/>
                </a:lnTo>
                <a:lnTo>
                  <a:pt x="22352" y="742188"/>
                </a:lnTo>
                <a:lnTo>
                  <a:pt x="22860" y="743712"/>
                </a:lnTo>
                <a:close/>
              </a:path>
              <a:path w="2405379" h="835660">
                <a:moveTo>
                  <a:pt x="2377875" y="775716"/>
                </a:moveTo>
                <a:lnTo>
                  <a:pt x="2362200" y="775716"/>
                </a:lnTo>
                <a:lnTo>
                  <a:pt x="2369820" y="765048"/>
                </a:lnTo>
                <a:lnTo>
                  <a:pt x="2375916" y="754380"/>
                </a:lnTo>
                <a:lnTo>
                  <a:pt x="2382012" y="742188"/>
                </a:lnTo>
                <a:lnTo>
                  <a:pt x="2382012" y="743712"/>
                </a:lnTo>
                <a:lnTo>
                  <a:pt x="2394204" y="743712"/>
                </a:lnTo>
                <a:lnTo>
                  <a:pt x="2392680" y="748284"/>
                </a:lnTo>
                <a:lnTo>
                  <a:pt x="2380488" y="772668"/>
                </a:lnTo>
                <a:lnTo>
                  <a:pt x="2377875" y="775716"/>
                </a:lnTo>
                <a:close/>
              </a:path>
              <a:path w="2405379" h="835660">
                <a:moveTo>
                  <a:pt x="42672" y="775716"/>
                </a:moveTo>
                <a:lnTo>
                  <a:pt x="41148" y="774192"/>
                </a:lnTo>
                <a:lnTo>
                  <a:pt x="41365" y="774192"/>
                </a:lnTo>
                <a:lnTo>
                  <a:pt x="42672" y="775716"/>
                </a:lnTo>
                <a:close/>
              </a:path>
              <a:path w="2405379" h="835660">
                <a:moveTo>
                  <a:pt x="2319527" y="822960"/>
                </a:moveTo>
                <a:lnTo>
                  <a:pt x="2260092" y="822960"/>
                </a:lnTo>
                <a:lnTo>
                  <a:pt x="2275332" y="821435"/>
                </a:lnTo>
                <a:lnTo>
                  <a:pt x="2273808" y="821435"/>
                </a:lnTo>
                <a:lnTo>
                  <a:pt x="2287524" y="819912"/>
                </a:lnTo>
                <a:lnTo>
                  <a:pt x="2299716" y="816864"/>
                </a:lnTo>
                <a:lnTo>
                  <a:pt x="2311908" y="812292"/>
                </a:lnTo>
                <a:lnTo>
                  <a:pt x="2324100" y="806196"/>
                </a:lnTo>
                <a:lnTo>
                  <a:pt x="2322576" y="806196"/>
                </a:lnTo>
                <a:lnTo>
                  <a:pt x="2334768" y="800100"/>
                </a:lnTo>
                <a:lnTo>
                  <a:pt x="2333244" y="800100"/>
                </a:lnTo>
                <a:lnTo>
                  <a:pt x="2343912" y="792480"/>
                </a:lnTo>
                <a:lnTo>
                  <a:pt x="2353056" y="784860"/>
                </a:lnTo>
                <a:lnTo>
                  <a:pt x="2362200" y="774192"/>
                </a:lnTo>
                <a:lnTo>
                  <a:pt x="2362200" y="775716"/>
                </a:lnTo>
                <a:lnTo>
                  <a:pt x="2377875" y="775716"/>
                </a:lnTo>
                <a:lnTo>
                  <a:pt x="2362200" y="794004"/>
                </a:lnTo>
                <a:lnTo>
                  <a:pt x="2351532" y="803148"/>
                </a:lnTo>
                <a:lnTo>
                  <a:pt x="2340864" y="810768"/>
                </a:lnTo>
                <a:lnTo>
                  <a:pt x="2328672" y="818387"/>
                </a:lnTo>
                <a:lnTo>
                  <a:pt x="2319527" y="82296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85090" y="956579"/>
          <a:ext cx="5631378" cy="3555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630"/>
                <a:gridCol w="2221927"/>
                <a:gridCol w="1803821"/>
              </a:tblGrid>
              <a:tr h="624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0575">
                        <a:lnSpc>
                          <a:spcPts val="4000"/>
                        </a:lnSpc>
                      </a:pPr>
                      <a:r>
                        <a:rPr sz="2700" spc="-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目录</a:t>
                      </a:r>
                      <a:endParaRPr sz="27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756626"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1825"/>
                        </a:spcBef>
                      </a:pPr>
                      <a:r>
                        <a:rPr sz="3300" spc="25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01</a:t>
                      </a:r>
                      <a:endParaRPr sz="33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7630" marB="0"/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ct val="100000"/>
                        </a:lnSpc>
                        <a:spcBef>
                          <a:spcPts val="1825"/>
                        </a:spcBef>
                      </a:pPr>
                      <a:r>
                        <a:rPr sz="3300" spc="25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02</a:t>
                      </a:r>
                      <a:endParaRPr sz="33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7630" marB="0"/>
                </a:tc>
                <a:tc>
                  <a:txBody>
                    <a:bodyPr/>
                    <a:lstStyle/>
                    <a:p>
                      <a:pPr marL="753745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sz="3300" spc="275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03</a:t>
                      </a:r>
                      <a:endParaRPr sz="33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51584" marB="0"/>
                </a:tc>
              </a:tr>
              <a:tr h="4966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如何做定位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6277" marB="0"/>
                </a:tc>
                <a:tc>
                  <a:txBody>
                    <a:bodyPr/>
                    <a:lstStyle/>
                    <a:p>
                      <a:pPr marR="51689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养号操作流程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6277" marB="0"/>
                </a:tc>
                <a:tc>
                  <a:txBody>
                    <a:bodyPr/>
                    <a:lstStyle/>
                    <a:p>
                      <a:pPr marL="47688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爆款内容的奥秘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6277" marB="0"/>
                </a:tc>
              </a:tr>
              <a:tr h="751011"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  <a:spcBef>
                          <a:spcPts val="2135"/>
                        </a:spcBef>
                      </a:pPr>
                      <a:r>
                        <a:rPr sz="3300" spc="25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04</a:t>
                      </a:r>
                      <a:endParaRPr sz="33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84406" marB="0"/>
                </a:tc>
                <a:tc>
                  <a:txBody>
                    <a:bodyPr/>
                    <a:lstStyle/>
                    <a:p>
                      <a:pPr marL="1064895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1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300" spc="250" dirty="0" smtClean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05</a:t>
                      </a:r>
                      <a:endParaRPr lang="zh-CN" altLang="en-US" sz="3300" dirty="0" smtClean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064895">
                        <a:lnSpc>
                          <a:spcPct val="100000"/>
                        </a:lnSpc>
                        <a:spcBef>
                          <a:spcPts val="2135"/>
                        </a:spcBef>
                      </a:pPr>
                      <a:endParaRPr sz="33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84406" marB="0"/>
                </a:tc>
                <a:tc>
                  <a:txBody>
                    <a:bodyPr/>
                    <a:lstStyle/>
                    <a:p>
                      <a:pPr marL="752475">
                        <a:lnSpc>
                          <a:spcPct val="100000"/>
                        </a:lnSpc>
                        <a:spcBef>
                          <a:spcPts val="2135"/>
                        </a:spcBef>
                      </a:pPr>
                      <a:endParaRPr sz="33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84406" marB="0"/>
                </a:tc>
              </a:tr>
              <a:tr h="2215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运营孵化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319" marB="0"/>
                </a:tc>
                <a:tc>
                  <a:txBody>
                    <a:bodyPr/>
                    <a:lstStyle/>
                    <a:p>
                      <a:pPr marR="469900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319" marB="0"/>
                </a:tc>
                <a:tc>
                  <a:txBody>
                    <a:bodyPr/>
                    <a:lstStyle/>
                    <a:p>
                      <a:pPr marL="24511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319" marB="0"/>
                </a:tc>
              </a:tr>
            </a:tbl>
          </a:graphicData>
        </a:graphic>
      </p:graphicFrame>
      <p:sp>
        <p:nvSpPr>
          <p:cNvPr id="11294" name="object 7"/>
          <p:cNvSpPr>
            <a:spLocks noChangeArrowheads="1"/>
          </p:cNvSpPr>
          <p:nvPr/>
        </p:nvSpPr>
        <p:spPr bwMode="auto">
          <a:xfrm>
            <a:off x="1669703" y="2319110"/>
            <a:ext cx="1308613" cy="30770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1295" name="object 8"/>
          <p:cNvSpPr>
            <a:spLocks noChangeArrowheads="1"/>
          </p:cNvSpPr>
          <p:nvPr/>
        </p:nvSpPr>
        <p:spPr bwMode="auto">
          <a:xfrm>
            <a:off x="5933556" y="2319110"/>
            <a:ext cx="1521737" cy="30662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1296" name="object 9"/>
          <p:cNvSpPr>
            <a:spLocks noChangeArrowheads="1"/>
          </p:cNvSpPr>
          <p:nvPr/>
        </p:nvSpPr>
        <p:spPr bwMode="auto">
          <a:xfrm>
            <a:off x="3866110" y="2319110"/>
            <a:ext cx="1523095" cy="30770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1297" name="object 10"/>
          <p:cNvSpPr>
            <a:spLocks noChangeArrowheads="1"/>
          </p:cNvSpPr>
          <p:nvPr/>
        </p:nvSpPr>
        <p:spPr bwMode="auto">
          <a:xfrm>
            <a:off x="1747080" y="3534807"/>
            <a:ext cx="1085986" cy="306623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1298" name="object 11"/>
          <p:cNvSpPr>
            <a:spLocks noChangeArrowheads="1"/>
          </p:cNvSpPr>
          <p:nvPr/>
        </p:nvSpPr>
        <p:spPr bwMode="auto">
          <a:xfrm>
            <a:off x="3844389" y="3512134"/>
            <a:ext cx="1482371" cy="307703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        总结</a:t>
            </a:r>
            <a:endParaRPr lang="zh-CN" altLang="zh-CN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object 2"/>
          <p:cNvSpPr>
            <a:spLocks noChangeArrowheads="1"/>
          </p:cNvSpPr>
          <p:nvPr/>
        </p:nvSpPr>
        <p:spPr bwMode="auto">
          <a:xfrm>
            <a:off x="2972886" y="2327747"/>
            <a:ext cx="0" cy="46533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4276"/>
              </a:cxn>
            </a:cxnLst>
            <a:rect l="0" t="0" r="r" b="b"/>
            <a:pathLst>
              <a:path w="1" h="684529">
                <a:moveTo>
                  <a:pt x="0" y="0"/>
                </a:moveTo>
                <a:lnTo>
                  <a:pt x="0" y="684276"/>
                </a:lnTo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290" name="object 3"/>
          <p:cNvSpPr>
            <a:spLocks noChangeArrowheads="1"/>
          </p:cNvSpPr>
          <p:nvPr/>
        </p:nvSpPr>
        <p:spPr bwMode="auto">
          <a:xfrm>
            <a:off x="2972886" y="2329906"/>
            <a:ext cx="155160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15084" y="0"/>
              </a:cxn>
            </a:cxnLst>
            <a:rect l="0" t="0" r="r" b="b"/>
            <a:pathLst>
              <a:path w="1815464" h="1">
                <a:moveTo>
                  <a:pt x="0" y="0"/>
                </a:moveTo>
                <a:lnTo>
                  <a:pt x="1815084" y="0"/>
                </a:lnTo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291" name="object 4"/>
          <p:cNvSpPr>
            <a:spLocks noChangeArrowheads="1"/>
          </p:cNvSpPr>
          <p:nvPr/>
        </p:nvSpPr>
        <p:spPr bwMode="auto">
          <a:xfrm>
            <a:off x="3414069" y="2061071"/>
            <a:ext cx="111042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98448" y="0"/>
              </a:cxn>
            </a:cxnLst>
            <a:rect l="0" t="0" r="r" b="b"/>
            <a:pathLst>
              <a:path w="1298575" h="1">
                <a:moveTo>
                  <a:pt x="0" y="0"/>
                </a:moveTo>
                <a:lnTo>
                  <a:pt x="1298448" y="0"/>
                </a:lnTo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292" name="object 5"/>
          <p:cNvSpPr>
            <a:spLocks noChangeArrowheads="1"/>
          </p:cNvSpPr>
          <p:nvPr/>
        </p:nvSpPr>
        <p:spPr bwMode="auto">
          <a:xfrm>
            <a:off x="4524489" y="2061071"/>
            <a:ext cx="0" cy="29582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4340"/>
              </a:cxn>
            </a:cxnLst>
            <a:rect l="0" t="0" r="r" b="b"/>
            <a:pathLst>
              <a:path w="1" h="434339">
                <a:moveTo>
                  <a:pt x="0" y="0"/>
                </a:moveTo>
                <a:lnTo>
                  <a:pt x="0" y="434340"/>
                </a:lnTo>
              </a:path>
            </a:pathLst>
          </a:custGeom>
          <a:noFill/>
          <a:ln w="19811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293" name="object 6"/>
          <p:cNvSpPr>
            <a:spLocks noChangeArrowheads="1"/>
          </p:cNvSpPr>
          <p:nvPr/>
        </p:nvSpPr>
        <p:spPr bwMode="auto">
          <a:xfrm>
            <a:off x="4523131" y="2356898"/>
            <a:ext cx="0" cy="52687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74192"/>
              </a:cxn>
            </a:cxnLst>
            <a:rect l="0" t="0" r="r" b="b"/>
            <a:pathLst>
              <a:path w="1" h="774700">
                <a:moveTo>
                  <a:pt x="0" y="0"/>
                </a:moveTo>
                <a:lnTo>
                  <a:pt x="0" y="774192"/>
                </a:lnTo>
              </a:path>
            </a:pathLst>
          </a:custGeom>
          <a:noFill/>
          <a:ln w="27432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294" name="object 7"/>
          <p:cNvSpPr>
            <a:spLocks noChangeArrowheads="1"/>
          </p:cNvSpPr>
          <p:nvPr/>
        </p:nvSpPr>
        <p:spPr bwMode="auto">
          <a:xfrm>
            <a:off x="4525846" y="1837581"/>
            <a:ext cx="0" cy="2871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22148"/>
              </a:cxn>
            </a:cxnLst>
            <a:rect l="0" t="0" r="r" b="b"/>
            <a:pathLst>
              <a:path w="1" h="422275">
                <a:moveTo>
                  <a:pt x="0" y="0"/>
                </a:moveTo>
                <a:lnTo>
                  <a:pt x="0" y="422148"/>
                </a:lnTo>
              </a:path>
            </a:pathLst>
          </a:custGeom>
          <a:noFill/>
          <a:ln w="22859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295" name="object 8"/>
          <p:cNvSpPr>
            <a:spLocks noChangeArrowheads="1"/>
          </p:cNvSpPr>
          <p:nvPr/>
        </p:nvSpPr>
        <p:spPr bwMode="auto">
          <a:xfrm>
            <a:off x="4521774" y="4026052"/>
            <a:ext cx="104933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6819" y="0"/>
              </a:cxn>
            </a:cxnLst>
            <a:rect l="0" t="0" r="r" b="b"/>
            <a:pathLst>
              <a:path w="1226820" h="1">
                <a:moveTo>
                  <a:pt x="0" y="0"/>
                </a:moveTo>
                <a:lnTo>
                  <a:pt x="1226819" y="0"/>
                </a:lnTo>
              </a:path>
            </a:pathLst>
          </a:custGeom>
          <a:noFill/>
          <a:ln w="19812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296" name="object 9"/>
          <p:cNvSpPr>
            <a:spLocks noChangeArrowheads="1"/>
          </p:cNvSpPr>
          <p:nvPr/>
        </p:nvSpPr>
        <p:spPr bwMode="auto">
          <a:xfrm>
            <a:off x="5571107" y="4027132"/>
            <a:ext cx="0" cy="1975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1083"/>
              </a:cxn>
            </a:cxnLst>
            <a:rect l="0" t="0" r="r" b="b"/>
            <a:pathLst>
              <a:path w="1" h="291464">
                <a:moveTo>
                  <a:pt x="0" y="0"/>
                </a:moveTo>
                <a:lnTo>
                  <a:pt x="0" y="291083"/>
                </a:lnTo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297" name="object 10"/>
          <p:cNvSpPr>
            <a:spLocks noChangeArrowheads="1"/>
          </p:cNvSpPr>
          <p:nvPr/>
        </p:nvSpPr>
        <p:spPr bwMode="auto">
          <a:xfrm>
            <a:off x="6067945" y="4141576"/>
            <a:ext cx="0" cy="3055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9580"/>
              </a:cxn>
            </a:cxnLst>
            <a:rect l="0" t="0" r="r" b="b"/>
            <a:pathLst>
              <a:path w="1" h="449579">
                <a:moveTo>
                  <a:pt x="0" y="0"/>
                </a:moveTo>
                <a:lnTo>
                  <a:pt x="0" y="449580"/>
                </a:lnTo>
              </a:path>
            </a:pathLst>
          </a:custGeom>
          <a:noFill/>
          <a:ln w="18287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298" name="object 11"/>
          <p:cNvSpPr>
            <a:spLocks noChangeArrowheads="1"/>
          </p:cNvSpPr>
          <p:nvPr/>
        </p:nvSpPr>
        <p:spPr bwMode="auto">
          <a:xfrm>
            <a:off x="6067946" y="4449279"/>
            <a:ext cx="2755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1563" y="0"/>
              </a:cxn>
            </a:cxnLst>
            <a:rect l="0" t="0" r="r" b="b"/>
            <a:pathLst>
              <a:path w="321945" h="1">
                <a:moveTo>
                  <a:pt x="0" y="0"/>
                </a:moveTo>
                <a:lnTo>
                  <a:pt x="321563" y="0"/>
                </a:lnTo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299" name="object 12"/>
          <p:cNvSpPr>
            <a:spLocks noChangeArrowheads="1"/>
          </p:cNvSpPr>
          <p:nvPr/>
        </p:nvSpPr>
        <p:spPr bwMode="auto">
          <a:xfrm>
            <a:off x="3893259" y="1500728"/>
            <a:ext cx="1236667" cy="33145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00" name="object 13"/>
          <p:cNvSpPr>
            <a:spLocks noChangeArrowheads="1"/>
          </p:cNvSpPr>
          <p:nvPr/>
        </p:nvSpPr>
        <p:spPr bwMode="auto">
          <a:xfrm>
            <a:off x="3073340" y="1879689"/>
            <a:ext cx="1233952" cy="38651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01" name="object 14"/>
          <p:cNvSpPr>
            <a:spLocks noChangeArrowheads="1"/>
          </p:cNvSpPr>
          <p:nvPr/>
        </p:nvSpPr>
        <p:spPr bwMode="auto">
          <a:xfrm>
            <a:off x="2382382" y="2418438"/>
            <a:ext cx="1235309" cy="385439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02" name="object 15"/>
          <p:cNvSpPr>
            <a:spLocks noChangeArrowheads="1"/>
          </p:cNvSpPr>
          <p:nvPr/>
        </p:nvSpPr>
        <p:spPr bwMode="auto">
          <a:xfrm>
            <a:off x="4231273" y="1549312"/>
            <a:ext cx="671953" cy="20729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03" name="object 16"/>
          <p:cNvSpPr>
            <a:spLocks noChangeArrowheads="1"/>
          </p:cNvSpPr>
          <p:nvPr/>
        </p:nvSpPr>
        <p:spPr bwMode="auto">
          <a:xfrm>
            <a:off x="5829029" y="2323428"/>
            <a:ext cx="0" cy="466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4275"/>
              </a:cxn>
            </a:cxnLst>
            <a:rect l="0" t="0" r="r" b="b"/>
            <a:pathLst>
              <a:path w="1" h="684529">
                <a:moveTo>
                  <a:pt x="0" y="0"/>
                </a:moveTo>
                <a:lnTo>
                  <a:pt x="0" y="684275"/>
                </a:lnTo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304" name="object 17"/>
          <p:cNvSpPr>
            <a:spLocks noChangeArrowheads="1"/>
          </p:cNvSpPr>
          <p:nvPr/>
        </p:nvSpPr>
        <p:spPr bwMode="auto">
          <a:xfrm>
            <a:off x="4524489" y="2325588"/>
            <a:ext cx="130454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5523" y="0"/>
              </a:cxn>
            </a:cxnLst>
            <a:rect l="0" t="0" r="r" b="b"/>
            <a:pathLst>
              <a:path w="1525904" h="1">
                <a:moveTo>
                  <a:pt x="0" y="0"/>
                </a:moveTo>
                <a:lnTo>
                  <a:pt x="1525523" y="0"/>
                </a:lnTo>
              </a:path>
            </a:pathLst>
          </a:custGeom>
          <a:noFill/>
          <a:ln w="19811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305" name="object 18"/>
          <p:cNvSpPr>
            <a:spLocks noChangeArrowheads="1"/>
          </p:cNvSpPr>
          <p:nvPr/>
        </p:nvSpPr>
        <p:spPr bwMode="auto">
          <a:xfrm>
            <a:off x="3908192" y="2377411"/>
            <a:ext cx="1233951" cy="385439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06" name="object 19"/>
          <p:cNvSpPr>
            <a:spLocks noChangeArrowheads="1"/>
          </p:cNvSpPr>
          <p:nvPr/>
        </p:nvSpPr>
        <p:spPr bwMode="auto">
          <a:xfrm>
            <a:off x="5416354" y="2413041"/>
            <a:ext cx="1233952" cy="385438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07" name="object 20"/>
          <p:cNvSpPr>
            <a:spLocks noChangeArrowheads="1"/>
          </p:cNvSpPr>
          <p:nvPr/>
        </p:nvSpPr>
        <p:spPr bwMode="auto">
          <a:xfrm>
            <a:off x="4516344" y="2820072"/>
            <a:ext cx="0" cy="11865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744980"/>
              </a:cxn>
            </a:cxnLst>
            <a:rect l="0" t="0" r="r" b="b"/>
            <a:pathLst>
              <a:path w="1" h="1744979">
                <a:moveTo>
                  <a:pt x="0" y="0"/>
                </a:moveTo>
                <a:lnTo>
                  <a:pt x="0" y="1744980"/>
                </a:lnTo>
              </a:path>
            </a:pathLst>
          </a:custGeom>
          <a:noFill/>
          <a:ln w="24383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308" name="object 21"/>
          <p:cNvSpPr>
            <a:spLocks noChangeArrowheads="1"/>
          </p:cNvSpPr>
          <p:nvPr/>
        </p:nvSpPr>
        <p:spPr bwMode="auto">
          <a:xfrm>
            <a:off x="3906834" y="2824391"/>
            <a:ext cx="1233952" cy="331456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09" name="object 22"/>
          <p:cNvSpPr>
            <a:spLocks noChangeArrowheads="1"/>
          </p:cNvSpPr>
          <p:nvPr/>
        </p:nvSpPr>
        <p:spPr bwMode="auto">
          <a:xfrm>
            <a:off x="3893259" y="3227104"/>
            <a:ext cx="1236667" cy="33253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10" name="object 23"/>
          <p:cNvSpPr>
            <a:spLocks noChangeArrowheads="1"/>
          </p:cNvSpPr>
          <p:nvPr/>
        </p:nvSpPr>
        <p:spPr bwMode="auto">
          <a:xfrm>
            <a:off x="3895974" y="3636295"/>
            <a:ext cx="1235309" cy="331456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11" name="object 24"/>
          <p:cNvSpPr>
            <a:spLocks noChangeArrowheads="1"/>
          </p:cNvSpPr>
          <p:nvPr/>
        </p:nvSpPr>
        <p:spPr bwMode="auto">
          <a:xfrm>
            <a:off x="3524024" y="4028212"/>
            <a:ext cx="100453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5003" y="0"/>
              </a:cxn>
            </a:cxnLst>
            <a:rect l="0" t="0" r="r" b="b"/>
            <a:pathLst>
              <a:path w="1175385" h="1">
                <a:moveTo>
                  <a:pt x="0" y="0"/>
                </a:moveTo>
                <a:lnTo>
                  <a:pt x="1175003" y="0"/>
                </a:lnTo>
              </a:path>
            </a:pathLst>
          </a:custGeom>
          <a:noFill/>
          <a:ln w="18287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312" name="object 25"/>
          <p:cNvSpPr>
            <a:spLocks noChangeArrowheads="1"/>
          </p:cNvSpPr>
          <p:nvPr/>
        </p:nvSpPr>
        <p:spPr bwMode="auto">
          <a:xfrm>
            <a:off x="3524024" y="4029291"/>
            <a:ext cx="0" cy="19757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1083"/>
              </a:cxn>
            </a:cxnLst>
            <a:rect l="0" t="0" r="r" b="b"/>
            <a:pathLst>
              <a:path w="1" h="291464">
                <a:moveTo>
                  <a:pt x="0" y="0"/>
                </a:moveTo>
                <a:lnTo>
                  <a:pt x="0" y="291083"/>
                </a:lnTo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313" name="object 26"/>
          <p:cNvSpPr>
            <a:spLocks noChangeArrowheads="1"/>
          </p:cNvSpPr>
          <p:nvPr/>
        </p:nvSpPr>
        <p:spPr bwMode="auto">
          <a:xfrm>
            <a:off x="4943950" y="4082195"/>
            <a:ext cx="1233952" cy="33361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14" name="object 27"/>
          <p:cNvSpPr>
            <a:spLocks noChangeArrowheads="1"/>
          </p:cNvSpPr>
          <p:nvPr/>
        </p:nvSpPr>
        <p:spPr bwMode="auto">
          <a:xfrm>
            <a:off x="2960669" y="4071398"/>
            <a:ext cx="1235309" cy="331455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15" name="object 28"/>
          <p:cNvSpPr>
            <a:spLocks noChangeArrowheads="1"/>
          </p:cNvSpPr>
          <p:nvPr/>
        </p:nvSpPr>
        <p:spPr bwMode="auto">
          <a:xfrm>
            <a:off x="6350302" y="4243064"/>
            <a:ext cx="1235309" cy="331456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16" name="object 29"/>
          <p:cNvSpPr>
            <a:spLocks noChangeArrowheads="1"/>
          </p:cNvSpPr>
          <p:nvPr/>
        </p:nvSpPr>
        <p:spPr bwMode="auto">
          <a:xfrm>
            <a:off x="2765192" y="2486457"/>
            <a:ext cx="671953" cy="206215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0" name="object 30"/>
          <p:cNvSpPr txBox="1"/>
          <p:nvPr/>
        </p:nvSpPr>
        <p:spPr>
          <a:xfrm>
            <a:off x="2754332" y="2555556"/>
            <a:ext cx="420819" cy="179815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9939" fontAlgn="auto">
              <a:spcBef>
                <a:spcPts val="82"/>
              </a:spcBef>
            </a:pPr>
            <a:r>
              <a:rPr sz="1100" spc="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方案</a:t>
            </a:r>
            <a:r>
              <a:rPr sz="1100" spc="215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A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18" name="object 31"/>
          <p:cNvSpPr>
            <a:spLocks noChangeArrowheads="1"/>
          </p:cNvSpPr>
          <p:nvPr/>
        </p:nvSpPr>
        <p:spPr bwMode="auto">
          <a:xfrm>
            <a:off x="3529454" y="1953105"/>
            <a:ext cx="415390" cy="206215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2" name="object 32"/>
          <p:cNvSpPr txBox="1"/>
          <p:nvPr/>
        </p:nvSpPr>
        <p:spPr>
          <a:xfrm>
            <a:off x="3519952" y="1618411"/>
            <a:ext cx="1311328" cy="664563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651503" fontAlgn="auto">
              <a:spcBef>
                <a:spcPts val="82"/>
              </a:spcBef>
            </a:pPr>
            <a:r>
              <a:rPr sz="1100" spc="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内容总监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fontAlgn="auto"/>
            <a:endParaRPr sz="1300" noProof="1">
              <a:latin typeface="Times New Roman" panose="02020603050405020304"/>
              <a:cs typeface="Times New Roman" panose="02020603050405020304"/>
            </a:endParaRPr>
          </a:p>
          <a:p>
            <a:pPr marL="9939" fontAlgn="auto">
              <a:spcBef>
                <a:spcPts val="935"/>
              </a:spcBef>
            </a:pPr>
            <a:r>
              <a:rPr sz="1100" spc="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定位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20" name="object 33"/>
          <p:cNvSpPr>
            <a:spLocks noChangeArrowheads="1"/>
          </p:cNvSpPr>
          <p:nvPr/>
        </p:nvSpPr>
        <p:spPr bwMode="auto">
          <a:xfrm>
            <a:off x="4348016" y="2448669"/>
            <a:ext cx="673311" cy="206215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4" name="object 34"/>
          <p:cNvSpPr txBox="1"/>
          <p:nvPr/>
        </p:nvSpPr>
        <p:spPr>
          <a:xfrm>
            <a:off x="4338513" y="2516688"/>
            <a:ext cx="408603" cy="179815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9939" fontAlgn="auto">
              <a:spcBef>
                <a:spcPts val="82"/>
              </a:spcBef>
            </a:pPr>
            <a:r>
              <a:rPr sz="1100" spc="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方案</a:t>
            </a:r>
            <a:r>
              <a:rPr sz="1100" spc="137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B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22" name="object 35"/>
          <p:cNvSpPr>
            <a:spLocks noChangeArrowheads="1"/>
          </p:cNvSpPr>
          <p:nvPr/>
        </p:nvSpPr>
        <p:spPr bwMode="auto">
          <a:xfrm>
            <a:off x="5788304" y="2457307"/>
            <a:ext cx="674669" cy="20621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6" name="object 36"/>
          <p:cNvSpPr txBox="1"/>
          <p:nvPr/>
        </p:nvSpPr>
        <p:spPr>
          <a:xfrm>
            <a:off x="5778802" y="2526405"/>
            <a:ext cx="415390" cy="179815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9939" fontAlgn="auto">
              <a:spcBef>
                <a:spcPts val="82"/>
              </a:spcBef>
            </a:pPr>
            <a:r>
              <a:rPr sz="1100" spc="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方案</a:t>
            </a:r>
            <a:r>
              <a:rPr sz="1100" spc="179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C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24" name="object 37"/>
          <p:cNvSpPr>
            <a:spLocks noChangeArrowheads="1"/>
          </p:cNvSpPr>
          <p:nvPr/>
        </p:nvSpPr>
        <p:spPr bwMode="auto">
          <a:xfrm>
            <a:off x="4231273" y="2869736"/>
            <a:ext cx="671953" cy="207295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25" name="object 38"/>
          <p:cNvSpPr>
            <a:spLocks noChangeArrowheads="1"/>
          </p:cNvSpPr>
          <p:nvPr/>
        </p:nvSpPr>
        <p:spPr bwMode="auto">
          <a:xfrm>
            <a:off x="4372451" y="3268131"/>
            <a:ext cx="673311" cy="207295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26" name="object 39"/>
          <p:cNvSpPr>
            <a:spLocks noChangeArrowheads="1"/>
          </p:cNvSpPr>
          <p:nvPr/>
        </p:nvSpPr>
        <p:spPr bwMode="auto">
          <a:xfrm>
            <a:off x="4206838" y="3663286"/>
            <a:ext cx="673311" cy="206215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40" name="object 40"/>
          <p:cNvSpPr txBox="1"/>
          <p:nvPr/>
        </p:nvSpPr>
        <p:spPr>
          <a:xfrm>
            <a:off x="4195978" y="2938834"/>
            <a:ext cx="635302" cy="1147388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32302" fontAlgn="auto">
              <a:spcBef>
                <a:spcPts val="82"/>
              </a:spcBef>
            </a:pPr>
            <a:r>
              <a:rPr sz="1100" spc="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拍摄脚本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marR="26338" indent="151073" fontAlgn="auto">
              <a:lnSpc>
                <a:spcPct val="282000"/>
              </a:lnSpc>
              <a:spcBef>
                <a:spcPts val="39"/>
              </a:spcBef>
            </a:pPr>
            <a:r>
              <a:rPr sz="1100" spc="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试拍 问题反馈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28" name="object 41"/>
          <p:cNvSpPr>
            <a:spLocks noChangeArrowheads="1"/>
          </p:cNvSpPr>
          <p:nvPr/>
        </p:nvSpPr>
        <p:spPr bwMode="auto">
          <a:xfrm>
            <a:off x="3229451" y="4099469"/>
            <a:ext cx="673311" cy="207295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42" name="object 42"/>
          <p:cNvSpPr txBox="1"/>
          <p:nvPr/>
        </p:nvSpPr>
        <p:spPr>
          <a:xfrm>
            <a:off x="3218591" y="4168568"/>
            <a:ext cx="610867" cy="179815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9939" fontAlgn="auto">
              <a:spcBef>
                <a:spcPts val="82"/>
              </a:spcBef>
            </a:pPr>
            <a:r>
              <a:rPr sz="1100" spc="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正式拍摄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30" name="object 43"/>
          <p:cNvSpPr>
            <a:spLocks noChangeArrowheads="1"/>
          </p:cNvSpPr>
          <p:nvPr/>
        </p:nvSpPr>
        <p:spPr bwMode="auto">
          <a:xfrm>
            <a:off x="5252099" y="4109186"/>
            <a:ext cx="673311" cy="206215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44" name="object 44"/>
          <p:cNvSpPr txBox="1"/>
          <p:nvPr/>
        </p:nvSpPr>
        <p:spPr>
          <a:xfrm>
            <a:off x="5241240" y="4178285"/>
            <a:ext cx="610867" cy="179815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9939" fontAlgn="auto">
              <a:spcBef>
                <a:spcPts val="82"/>
              </a:spcBef>
            </a:pPr>
            <a:r>
              <a:rPr sz="1100" spc="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后期剪辑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32" name="object 45"/>
          <p:cNvSpPr>
            <a:spLocks noChangeArrowheads="1"/>
          </p:cNvSpPr>
          <p:nvPr/>
        </p:nvSpPr>
        <p:spPr bwMode="auto">
          <a:xfrm>
            <a:off x="6662523" y="4285171"/>
            <a:ext cx="673311" cy="206215"/>
          </a:xfrm>
          <a:prstGeom prst="rect">
            <a:avLst/>
          </a:prstGeom>
          <a:blipFill dpi="0" rotWithShape="1">
            <a:blip r:embed="rId2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46" name="object 46"/>
          <p:cNvSpPr txBox="1"/>
          <p:nvPr/>
        </p:nvSpPr>
        <p:spPr>
          <a:xfrm>
            <a:off x="6651663" y="4353189"/>
            <a:ext cx="610867" cy="179815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9939" fontAlgn="auto">
              <a:spcBef>
                <a:spcPts val="82"/>
              </a:spcBef>
            </a:pPr>
            <a:r>
              <a:rPr sz="1100" spc="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内容上线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334" name="object 47"/>
          <p:cNvSpPr>
            <a:spLocks noChangeArrowheads="1"/>
          </p:cNvSpPr>
          <p:nvPr/>
        </p:nvSpPr>
        <p:spPr bwMode="auto">
          <a:xfrm>
            <a:off x="2628086" y="800028"/>
            <a:ext cx="3794163" cy="441581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2335" name="object 48"/>
          <p:cNvSpPr>
            <a:spLocks noChangeArrowheads="1"/>
          </p:cNvSpPr>
          <p:nvPr/>
        </p:nvSpPr>
        <p:spPr bwMode="auto">
          <a:xfrm>
            <a:off x="2622656" y="795710"/>
            <a:ext cx="3806380" cy="450218"/>
          </a:xfrm>
          <a:custGeom>
            <a:avLst/>
            <a:gdLst/>
            <a:ahLst/>
            <a:cxnLst>
              <a:cxn ang="0">
                <a:pos x="91440" y="659892"/>
              </a:cxn>
              <a:cxn ang="0">
                <a:pos x="9144" y="591312"/>
              </a:cxn>
              <a:cxn ang="0">
                <a:pos x="0" y="559308"/>
              </a:cxn>
              <a:cxn ang="0">
                <a:pos x="41148" y="25908"/>
              </a:cxn>
              <a:cxn ang="0">
                <a:pos x="4346448" y="0"/>
              </a:cxn>
              <a:cxn ang="0">
                <a:pos x="4379976" y="9144"/>
              </a:cxn>
              <a:cxn ang="0">
                <a:pos x="92964" y="15240"/>
              </a:cxn>
              <a:cxn ang="0">
                <a:pos x="77724" y="19812"/>
              </a:cxn>
              <a:cxn ang="0">
                <a:pos x="56388" y="30480"/>
              </a:cxn>
              <a:cxn ang="0">
                <a:pos x="50292" y="35052"/>
              </a:cxn>
              <a:cxn ang="0">
                <a:pos x="35052" y="50292"/>
              </a:cxn>
              <a:cxn ang="0">
                <a:pos x="24384" y="65532"/>
              </a:cxn>
              <a:cxn ang="0">
                <a:pos x="13716" y="94488"/>
              </a:cxn>
              <a:cxn ang="0">
                <a:pos x="12192" y="557784"/>
              </a:cxn>
              <a:cxn ang="0">
                <a:pos x="16764" y="577596"/>
              </a:cxn>
              <a:cxn ang="0">
                <a:pos x="29464" y="603504"/>
              </a:cxn>
              <a:cxn ang="0">
                <a:pos x="42672" y="620268"/>
              </a:cxn>
              <a:cxn ang="0">
                <a:pos x="48768" y="626363"/>
              </a:cxn>
              <a:cxn ang="0">
                <a:pos x="74676" y="641604"/>
              </a:cxn>
              <a:cxn ang="0">
                <a:pos x="92964" y="647700"/>
              </a:cxn>
              <a:cxn ang="0">
                <a:pos x="4379976" y="652272"/>
              </a:cxn>
              <a:cxn ang="0">
                <a:pos x="4346448" y="661416"/>
              </a:cxn>
              <a:cxn ang="0">
                <a:pos x="4355592" y="15240"/>
              </a:cxn>
              <a:cxn ang="0">
                <a:pos x="4389120" y="13716"/>
              </a:cxn>
              <a:cxn ang="0">
                <a:pos x="4375403" y="21336"/>
              </a:cxn>
              <a:cxn ang="0">
                <a:pos x="77724" y="19812"/>
              </a:cxn>
              <a:cxn ang="0">
                <a:pos x="4392168" y="30480"/>
              </a:cxn>
              <a:cxn ang="0">
                <a:pos x="4398264" y="19812"/>
              </a:cxn>
              <a:cxn ang="0">
                <a:pos x="4399788" y="35052"/>
              </a:cxn>
              <a:cxn ang="0">
                <a:pos x="50292" y="35052"/>
              </a:cxn>
              <a:cxn ang="0">
                <a:pos x="4436364" y="105156"/>
              </a:cxn>
              <a:cxn ang="0">
                <a:pos x="4407408" y="42672"/>
              </a:cxn>
              <a:cxn ang="0">
                <a:pos x="4422648" y="41148"/>
              </a:cxn>
              <a:cxn ang="0">
                <a:pos x="4440936" y="70104"/>
              </a:cxn>
              <a:cxn ang="0">
                <a:pos x="4436364" y="103632"/>
              </a:cxn>
              <a:cxn ang="0">
                <a:pos x="12192" y="103632"/>
              </a:cxn>
              <a:cxn ang="0">
                <a:pos x="4447249" y="568452"/>
              </a:cxn>
              <a:cxn ang="0">
                <a:pos x="4436364" y="103632"/>
              </a:cxn>
              <a:cxn ang="0">
                <a:pos x="4450080" y="547116"/>
              </a:cxn>
              <a:cxn ang="0">
                <a:pos x="14151" y="568452"/>
              </a:cxn>
              <a:cxn ang="0">
                <a:pos x="14151" y="568452"/>
              </a:cxn>
              <a:cxn ang="0">
                <a:pos x="4428744" y="586739"/>
              </a:cxn>
              <a:cxn ang="0">
                <a:pos x="4434840" y="568452"/>
              </a:cxn>
              <a:cxn ang="0">
                <a:pos x="4443984" y="582168"/>
              </a:cxn>
              <a:cxn ang="0">
                <a:pos x="4433316" y="605028"/>
              </a:cxn>
              <a:cxn ang="0">
                <a:pos x="29464" y="603504"/>
              </a:cxn>
              <a:cxn ang="0">
                <a:pos x="4344924" y="649224"/>
              </a:cxn>
              <a:cxn ang="0">
                <a:pos x="4375403" y="641604"/>
              </a:cxn>
              <a:cxn ang="0">
                <a:pos x="4399788" y="626363"/>
              </a:cxn>
              <a:cxn ang="0">
                <a:pos x="4419600" y="603504"/>
              </a:cxn>
              <a:cxn ang="0">
                <a:pos x="4430268" y="611124"/>
              </a:cxn>
              <a:cxn ang="0">
                <a:pos x="4398264" y="643128"/>
              </a:cxn>
              <a:cxn ang="0">
                <a:pos x="42672" y="620268"/>
              </a:cxn>
              <a:cxn ang="0">
                <a:pos x="4405884" y="620268"/>
              </a:cxn>
            </a:cxnLst>
            <a:rect l="0" t="0" r="r" b="b"/>
            <a:pathLst>
              <a:path w="4450080" h="661669">
                <a:moveTo>
                  <a:pt x="4346448" y="661416"/>
                </a:moveTo>
                <a:lnTo>
                  <a:pt x="102108" y="661416"/>
                </a:lnTo>
                <a:lnTo>
                  <a:pt x="91440" y="659892"/>
                </a:lnTo>
                <a:lnTo>
                  <a:pt x="50292" y="643128"/>
                </a:lnTo>
                <a:lnTo>
                  <a:pt x="13716" y="601980"/>
                </a:lnTo>
                <a:lnTo>
                  <a:pt x="9144" y="591312"/>
                </a:lnTo>
                <a:lnTo>
                  <a:pt x="4572" y="582168"/>
                </a:lnTo>
                <a:lnTo>
                  <a:pt x="1524" y="569976"/>
                </a:lnTo>
                <a:lnTo>
                  <a:pt x="0" y="559308"/>
                </a:lnTo>
                <a:lnTo>
                  <a:pt x="0" y="103632"/>
                </a:lnTo>
                <a:lnTo>
                  <a:pt x="13716" y="59436"/>
                </a:lnTo>
                <a:lnTo>
                  <a:pt x="41148" y="25908"/>
                </a:lnTo>
                <a:lnTo>
                  <a:pt x="80772" y="4572"/>
                </a:lnTo>
                <a:lnTo>
                  <a:pt x="102108" y="0"/>
                </a:lnTo>
                <a:lnTo>
                  <a:pt x="4346448" y="0"/>
                </a:lnTo>
                <a:lnTo>
                  <a:pt x="4357116" y="1524"/>
                </a:lnTo>
                <a:lnTo>
                  <a:pt x="4369308" y="4572"/>
                </a:lnTo>
                <a:lnTo>
                  <a:pt x="4379976" y="9144"/>
                </a:lnTo>
                <a:lnTo>
                  <a:pt x="4386072" y="12192"/>
                </a:lnTo>
                <a:lnTo>
                  <a:pt x="114300" y="12192"/>
                </a:lnTo>
                <a:lnTo>
                  <a:pt x="92964" y="15240"/>
                </a:lnTo>
                <a:lnTo>
                  <a:pt x="94488" y="15240"/>
                </a:lnTo>
                <a:lnTo>
                  <a:pt x="83820" y="16764"/>
                </a:lnTo>
                <a:lnTo>
                  <a:pt x="77724" y="19812"/>
                </a:lnTo>
                <a:lnTo>
                  <a:pt x="74676" y="19812"/>
                </a:lnTo>
                <a:lnTo>
                  <a:pt x="65532" y="24384"/>
                </a:lnTo>
                <a:lnTo>
                  <a:pt x="56388" y="30480"/>
                </a:lnTo>
                <a:lnTo>
                  <a:pt x="57912" y="30480"/>
                </a:lnTo>
                <a:lnTo>
                  <a:pt x="51054" y="35052"/>
                </a:lnTo>
                <a:lnTo>
                  <a:pt x="50292" y="35052"/>
                </a:lnTo>
                <a:lnTo>
                  <a:pt x="41148" y="42672"/>
                </a:lnTo>
                <a:lnTo>
                  <a:pt x="42672" y="42672"/>
                </a:lnTo>
                <a:lnTo>
                  <a:pt x="35052" y="50292"/>
                </a:lnTo>
                <a:lnTo>
                  <a:pt x="28956" y="57912"/>
                </a:lnTo>
                <a:lnTo>
                  <a:pt x="30480" y="57912"/>
                </a:lnTo>
                <a:lnTo>
                  <a:pt x="24384" y="65532"/>
                </a:lnTo>
                <a:lnTo>
                  <a:pt x="19812" y="74676"/>
                </a:lnTo>
                <a:lnTo>
                  <a:pt x="16764" y="83820"/>
                </a:lnTo>
                <a:lnTo>
                  <a:pt x="13716" y="94488"/>
                </a:lnTo>
                <a:lnTo>
                  <a:pt x="12409" y="103632"/>
                </a:lnTo>
                <a:lnTo>
                  <a:pt x="12192" y="103632"/>
                </a:lnTo>
                <a:lnTo>
                  <a:pt x="12192" y="557784"/>
                </a:lnTo>
                <a:lnTo>
                  <a:pt x="13716" y="568452"/>
                </a:lnTo>
                <a:lnTo>
                  <a:pt x="14151" y="568452"/>
                </a:lnTo>
                <a:lnTo>
                  <a:pt x="16764" y="577596"/>
                </a:lnTo>
                <a:lnTo>
                  <a:pt x="19812" y="586739"/>
                </a:lnTo>
                <a:lnTo>
                  <a:pt x="24384" y="595884"/>
                </a:lnTo>
                <a:lnTo>
                  <a:pt x="29464" y="603504"/>
                </a:lnTo>
                <a:lnTo>
                  <a:pt x="28956" y="603504"/>
                </a:lnTo>
                <a:lnTo>
                  <a:pt x="35052" y="612648"/>
                </a:lnTo>
                <a:lnTo>
                  <a:pt x="42672" y="620268"/>
                </a:lnTo>
                <a:lnTo>
                  <a:pt x="42976" y="620268"/>
                </a:lnTo>
                <a:lnTo>
                  <a:pt x="50292" y="626363"/>
                </a:lnTo>
                <a:lnTo>
                  <a:pt x="48768" y="626363"/>
                </a:lnTo>
                <a:lnTo>
                  <a:pt x="57912" y="632460"/>
                </a:lnTo>
                <a:lnTo>
                  <a:pt x="56388" y="632460"/>
                </a:lnTo>
                <a:lnTo>
                  <a:pt x="74676" y="641604"/>
                </a:lnTo>
                <a:lnTo>
                  <a:pt x="83820" y="644652"/>
                </a:lnTo>
                <a:lnTo>
                  <a:pt x="94488" y="647700"/>
                </a:lnTo>
                <a:lnTo>
                  <a:pt x="92964" y="647700"/>
                </a:lnTo>
                <a:lnTo>
                  <a:pt x="103632" y="649224"/>
                </a:lnTo>
                <a:lnTo>
                  <a:pt x="4386072" y="649224"/>
                </a:lnTo>
                <a:lnTo>
                  <a:pt x="4379976" y="652272"/>
                </a:lnTo>
                <a:lnTo>
                  <a:pt x="4369308" y="656844"/>
                </a:lnTo>
                <a:lnTo>
                  <a:pt x="4357116" y="659892"/>
                </a:lnTo>
                <a:lnTo>
                  <a:pt x="4346448" y="661416"/>
                </a:lnTo>
                <a:close/>
              </a:path>
              <a:path w="4450080" h="661669">
                <a:moveTo>
                  <a:pt x="4375403" y="21336"/>
                </a:moveTo>
                <a:lnTo>
                  <a:pt x="4364736" y="16764"/>
                </a:lnTo>
                <a:lnTo>
                  <a:pt x="4355592" y="15240"/>
                </a:lnTo>
                <a:lnTo>
                  <a:pt x="4334256" y="12192"/>
                </a:lnTo>
                <a:lnTo>
                  <a:pt x="4386072" y="12192"/>
                </a:lnTo>
                <a:lnTo>
                  <a:pt x="4389120" y="13716"/>
                </a:lnTo>
                <a:lnTo>
                  <a:pt x="4398264" y="19812"/>
                </a:lnTo>
                <a:lnTo>
                  <a:pt x="4373880" y="19812"/>
                </a:lnTo>
                <a:lnTo>
                  <a:pt x="4375403" y="21336"/>
                </a:lnTo>
                <a:close/>
              </a:path>
              <a:path w="4450080" h="661669">
                <a:moveTo>
                  <a:pt x="74676" y="21336"/>
                </a:moveTo>
                <a:lnTo>
                  <a:pt x="74676" y="19812"/>
                </a:lnTo>
                <a:lnTo>
                  <a:pt x="77724" y="19812"/>
                </a:lnTo>
                <a:lnTo>
                  <a:pt x="74676" y="21336"/>
                </a:lnTo>
                <a:close/>
              </a:path>
              <a:path w="4450080" h="661669">
                <a:moveTo>
                  <a:pt x="4399788" y="36576"/>
                </a:moveTo>
                <a:lnTo>
                  <a:pt x="4392168" y="30480"/>
                </a:lnTo>
                <a:lnTo>
                  <a:pt x="4383024" y="24384"/>
                </a:lnTo>
                <a:lnTo>
                  <a:pt x="4373880" y="19812"/>
                </a:lnTo>
                <a:lnTo>
                  <a:pt x="4398264" y="19812"/>
                </a:lnTo>
                <a:lnTo>
                  <a:pt x="4407408" y="25908"/>
                </a:lnTo>
                <a:lnTo>
                  <a:pt x="4416552" y="35052"/>
                </a:lnTo>
                <a:lnTo>
                  <a:pt x="4399788" y="35052"/>
                </a:lnTo>
                <a:lnTo>
                  <a:pt x="4399788" y="36576"/>
                </a:lnTo>
                <a:close/>
              </a:path>
              <a:path w="4450080" h="661669">
                <a:moveTo>
                  <a:pt x="48768" y="36576"/>
                </a:moveTo>
                <a:lnTo>
                  <a:pt x="50292" y="35052"/>
                </a:lnTo>
                <a:lnTo>
                  <a:pt x="51054" y="35052"/>
                </a:lnTo>
                <a:lnTo>
                  <a:pt x="48768" y="36576"/>
                </a:lnTo>
                <a:close/>
              </a:path>
              <a:path w="4450080" h="661669">
                <a:moveTo>
                  <a:pt x="4436364" y="105156"/>
                </a:moveTo>
                <a:lnTo>
                  <a:pt x="4424172" y="65532"/>
                </a:lnTo>
                <a:lnTo>
                  <a:pt x="4405884" y="42672"/>
                </a:lnTo>
                <a:lnTo>
                  <a:pt x="4407408" y="42672"/>
                </a:lnTo>
                <a:lnTo>
                  <a:pt x="4399788" y="35052"/>
                </a:lnTo>
                <a:lnTo>
                  <a:pt x="4416552" y="35052"/>
                </a:lnTo>
                <a:lnTo>
                  <a:pt x="4422648" y="41148"/>
                </a:lnTo>
                <a:lnTo>
                  <a:pt x="4430268" y="50292"/>
                </a:lnTo>
                <a:lnTo>
                  <a:pt x="4434840" y="59436"/>
                </a:lnTo>
                <a:lnTo>
                  <a:pt x="4440936" y="70104"/>
                </a:lnTo>
                <a:lnTo>
                  <a:pt x="4447032" y="91440"/>
                </a:lnTo>
                <a:lnTo>
                  <a:pt x="4448556" y="103632"/>
                </a:lnTo>
                <a:lnTo>
                  <a:pt x="4436364" y="103632"/>
                </a:lnTo>
                <a:lnTo>
                  <a:pt x="4436364" y="105156"/>
                </a:lnTo>
                <a:close/>
              </a:path>
              <a:path w="4450080" h="661669">
                <a:moveTo>
                  <a:pt x="12192" y="105156"/>
                </a:moveTo>
                <a:lnTo>
                  <a:pt x="12192" y="103632"/>
                </a:lnTo>
                <a:lnTo>
                  <a:pt x="12409" y="103632"/>
                </a:lnTo>
                <a:lnTo>
                  <a:pt x="12192" y="105156"/>
                </a:lnTo>
                <a:close/>
              </a:path>
              <a:path w="4450080" h="661669">
                <a:moveTo>
                  <a:pt x="4447249" y="568452"/>
                </a:moveTo>
                <a:lnTo>
                  <a:pt x="4434840" y="568452"/>
                </a:lnTo>
                <a:lnTo>
                  <a:pt x="4436364" y="557784"/>
                </a:lnTo>
                <a:lnTo>
                  <a:pt x="4436364" y="103632"/>
                </a:lnTo>
                <a:lnTo>
                  <a:pt x="4448556" y="103632"/>
                </a:lnTo>
                <a:lnTo>
                  <a:pt x="4450080" y="114300"/>
                </a:lnTo>
                <a:lnTo>
                  <a:pt x="4450080" y="547116"/>
                </a:lnTo>
                <a:lnTo>
                  <a:pt x="4448556" y="559308"/>
                </a:lnTo>
                <a:lnTo>
                  <a:pt x="4447249" y="568452"/>
                </a:lnTo>
                <a:close/>
              </a:path>
              <a:path w="4450080" h="661669">
                <a:moveTo>
                  <a:pt x="14151" y="568452"/>
                </a:moveTo>
                <a:lnTo>
                  <a:pt x="13716" y="568452"/>
                </a:lnTo>
                <a:lnTo>
                  <a:pt x="13716" y="566928"/>
                </a:lnTo>
                <a:lnTo>
                  <a:pt x="14151" y="568452"/>
                </a:lnTo>
                <a:close/>
              </a:path>
              <a:path w="4450080" h="661669">
                <a:moveTo>
                  <a:pt x="4433316" y="605028"/>
                </a:moveTo>
                <a:lnTo>
                  <a:pt x="4419600" y="605028"/>
                </a:lnTo>
                <a:lnTo>
                  <a:pt x="4428744" y="586739"/>
                </a:lnTo>
                <a:lnTo>
                  <a:pt x="4431792" y="577596"/>
                </a:lnTo>
                <a:lnTo>
                  <a:pt x="4434840" y="566928"/>
                </a:lnTo>
                <a:lnTo>
                  <a:pt x="4434840" y="568452"/>
                </a:lnTo>
                <a:lnTo>
                  <a:pt x="4447249" y="568452"/>
                </a:lnTo>
                <a:lnTo>
                  <a:pt x="4447032" y="569976"/>
                </a:lnTo>
                <a:lnTo>
                  <a:pt x="4443984" y="582168"/>
                </a:lnTo>
                <a:lnTo>
                  <a:pt x="4440936" y="591312"/>
                </a:lnTo>
                <a:lnTo>
                  <a:pt x="4434840" y="601980"/>
                </a:lnTo>
                <a:lnTo>
                  <a:pt x="4433316" y="605028"/>
                </a:lnTo>
                <a:close/>
              </a:path>
              <a:path w="4450080" h="661669">
                <a:moveTo>
                  <a:pt x="30480" y="605028"/>
                </a:moveTo>
                <a:lnTo>
                  <a:pt x="28956" y="603504"/>
                </a:lnTo>
                <a:lnTo>
                  <a:pt x="29464" y="603504"/>
                </a:lnTo>
                <a:lnTo>
                  <a:pt x="30480" y="605028"/>
                </a:lnTo>
                <a:close/>
              </a:path>
              <a:path w="4450080" h="661669">
                <a:moveTo>
                  <a:pt x="4386072" y="649224"/>
                </a:moveTo>
                <a:lnTo>
                  <a:pt x="4344924" y="649224"/>
                </a:lnTo>
                <a:lnTo>
                  <a:pt x="4355592" y="647700"/>
                </a:lnTo>
                <a:lnTo>
                  <a:pt x="4364736" y="644652"/>
                </a:lnTo>
                <a:lnTo>
                  <a:pt x="4375403" y="641604"/>
                </a:lnTo>
                <a:lnTo>
                  <a:pt x="4373880" y="641604"/>
                </a:lnTo>
                <a:lnTo>
                  <a:pt x="4392168" y="632460"/>
                </a:lnTo>
                <a:lnTo>
                  <a:pt x="4399788" y="626363"/>
                </a:lnTo>
                <a:lnTo>
                  <a:pt x="4407408" y="618744"/>
                </a:lnTo>
                <a:lnTo>
                  <a:pt x="4413503" y="612648"/>
                </a:lnTo>
                <a:lnTo>
                  <a:pt x="4419600" y="603504"/>
                </a:lnTo>
                <a:lnTo>
                  <a:pt x="4419600" y="605028"/>
                </a:lnTo>
                <a:lnTo>
                  <a:pt x="4433316" y="605028"/>
                </a:lnTo>
                <a:lnTo>
                  <a:pt x="4430268" y="611124"/>
                </a:lnTo>
                <a:lnTo>
                  <a:pt x="4422648" y="620268"/>
                </a:lnTo>
                <a:lnTo>
                  <a:pt x="4407408" y="635508"/>
                </a:lnTo>
                <a:lnTo>
                  <a:pt x="4398264" y="643128"/>
                </a:lnTo>
                <a:lnTo>
                  <a:pt x="4386072" y="649224"/>
                </a:lnTo>
                <a:close/>
              </a:path>
              <a:path w="4450080" h="661669">
                <a:moveTo>
                  <a:pt x="42976" y="620268"/>
                </a:moveTo>
                <a:lnTo>
                  <a:pt x="42672" y="620268"/>
                </a:lnTo>
                <a:lnTo>
                  <a:pt x="41148" y="618744"/>
                </a:lnTo>
                <a:lnTo>
                  <a:pt x="42976" y="620268"/>
                </a:lnTo>
                <a:close/>
              </a:path>
              <a:path w="4450080" h="661669">
                <a:moveTo>
                  <a:pt x="4405884" y="620268"/>
                </a:moveTo>
                <a:lnTo>
                  <a:pt x="4407408" y="618744"/>
                </a:lnTo>
                <a:lnTo>
                  <a:pt x="4405884" y="620268"/>
                </a:lnTo>
                <a:close/>
              </a:path>
            </a:pathLst>
          </a:custGeom>
          <a:solidFill>
            <a:srgbClr val="2F528E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2853427" y="882404"/>
            <a:ext cx="3362484" cy="348088"/>
          </a:xfrm>
        </p:spPr>
        <p:txBody>
          <a:bodyPr wrap="square" lIns="0" tIns="9442" rIns="0" bIns="0">
            <a:spAutoFit/>
          </a:bodyPr>
          <a:lstStyle/>
          <a:p>
            <a:pPr marL="9939" defTabSz="715609">
              <a:spcBef>
                <a:spcPts val="74"/>
              </a:spcBef>
            </a:pPr>
            <a:r>
              <a:rPr sz="2200" kern="0" spc="-4" noProof="1">
                <a:latin typeface="宋体" panose="02010600030101010101" pitchFamily="2" charset="-122"/>
                <a:cs typeface="宋体" panose="02010600030101010101" pitchFamily="2" charset="-122"/>
              </a:rPr>
              <a:t>完整的抖音作品创作流程</a:t>
            </a:r>
            <a:endParaRPr sz="2200" kern="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5974" y="1988734"/>
            <a:ext cx="3279677" cy="1394415"/>
          </a:xfrm>
          <a:prstGeom prst="rect">
            <a:avLst/>
          </a:prstGeom>
        </p:spPr>
        <p:txBody>
          <a:bodyPr lIns="0" tIns="288729" rIns="0" bIns="0">
            <a:spAutoFit/>
          </a:bodyPr>
          <a:lstStyle/>
          <a:p>
            <a:pPr algn="ctr" fontAlgn="auto">
              <a:spcBef>
                <a:spcPts val="2273"/>
              </a:spcBef>
            </a:pPr>
            <a:r>
              <a:rPr sz="47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如何做定位</a:t>
            </a:r>
            <a:endParaRPr sz="47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R="56155" algn="ctr" fontAlgn="auto">
              <a:spcBef>
                <a:spcPts val="657"/>
              </a:spcBef>
            </a:pPr>
            <a:r>
              <a:rPr spc="-8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ru</a:t>
            </a:r>
            <a:r>
              <a:rPr spc="-309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 </a:t>
            </a:r>
            <a:r>
              <a:rPr spc="7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he</a:t>
            </a:r>
            <a:r>
              <a:rPr spc="-325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 </a:t>
            </a:r>
            <a:r>
              <a:rPr spc="51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zuo</a:t>
            </a:r>
            <a:r>
              <a:rPr spc="-309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 </a:t>
            </a:r>
            <a:r>
              <a:rPr spc="-47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ding</a:t>
            </a:r>
            <a:r>
              <a:rPr spc="-305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 </a:t>
            </a:r>
            <a:r>
              <a:rPr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wei</a:t>
            </a:r>
          </a:p>
        </p:txBody>
      </p:sp>
      <p:sp>
        <p:nvSpPr>
          <p:cNvPr id="14338" name="object 3"/>
          <p:cNvSpPr>
            <a:spLocks noChangeArrowheads="1"/>
          </p:cNvSpPr>
          <p:nvPr/>
        </p:nvSpPr>
        <p:spPr bwMode="auto">
          <a:xfrm>
            <a:off x="2504555" y="2230578"/>
            <a:ext cx="813131" cy="68126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39" name="object 4"/>
          <p:cNvSpPr>
            <a:spLocks noChangeArrowheads="1"/>
          </p:cNvSpPr>
          <p:nvPr/>
        </p:nvSpPr>
        <p:spPr bwMode="auto">
          <a:xfrm>
            <a:off x="2786912" y="1877530"/>
            <a:ext cx="842996" cy="40703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40" name="object 5"/>
          <p:cNvSpPr>
            <a:spLocks noChangeArrowheads="1"/>
          </p:cNvSpPr>
          <p:nvPr/>
        </p:nvSpPr>
        <p:spPr bwMode="auto">
          <a:xfrm>
            <a:off x="3347551" y="2379571"/>
            <a:ext cx="458829" cy="69422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41" name="object 6"/>
          <p:cNvSpPr>
            <a:spLocks noChangeArrowheads="1"/>
          </p:cNvSpPr>
          <p:nvPr/>
        </p:nvSpPr>
        <p:spPr bwMode="auto">
          <a:xfrm>
            <a:off x="2370164" y="2939915"/>
            <a:ext cx="895938" cy="32497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42" name="object 7"/>
          <p:cNvSpPr>
            <a:spLocks noChangeArrowheads="1"/>
          </p:cNvSpPr>
          <p:nvPr/>
        </p:nvSpPr>
        <p:spPr bwMode="auto">
          <a:xfrm>
            <a:off x="1679206" y="1735014"/>
            <a:ext cx="6104597" cy="167347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8" name="object 8"/>
          <p:cNvSpPr txBox="1"/>
          <p:nvPr/>
        </p:nvSpPr>
        <p:spPr>
          <a:xfrm>
            <a:off x="2607724" y="2238135"/>
            <a:ext cx="749330" cy="733311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4700" spc="278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0</a:t>
            </a:r>
            <a:r>
              <a:rPr sz="4700" spc="262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1</a:t>
            </a:r>
            <a:endParaRPr sz="4700" noProof="1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44" name="object 10"/>
          <p:cNvSpPr>
            <a:spLocks noChangeArrowheads="1"/>
          </p:cNvSpPr>
          <p:nvPr/>
        </p:nvSpPr>
        <p:spPr bwMode="auto">
          <a:xfrm>
            <a:off x="1844819" y="238606"/>
            <a:ext cx="673311" cy="11012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45" name="object 11"/>
          <p:cNvSpPr>
            <a:spLocks noChangeArrowheads="1"/>
          </p:cNvSpPr>
          <p:nvPr/>
        </p:nvSpPr>
        <p:spPr bwMode="auto">
          <a:xfrm>
            <a:off x="1605902" y="245083"/>
            <a:ext cx="1019469" cy="19002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46" name="object 12"/>
          <p:cNvSpPr>
            <a:spLocks noChangeArrowheads="1"/>
          </p:cNvSpPr>
          <p:nvPr/>
        </p:nvSpPr>
        <p:spPr bwMode="auto">
          <a:xfrm>
            <a:off x="1679206" y="331456"/>
            <a:ext cx="864716" cy="181383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47" name="object 13"/>
          <p:cNvSpPr>
            <a:spLocks noChangeArrowheads="1"/>
          </p:cNvSpPr>
          <p:nvPr/>
        </p:nvSpPr>
        <p:spPr bwMode="auto">
          <a:xfrm>
            <a:off x="1873326" y="426466"/>
            <a:ext cx="970600" cy="181383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48" name="object 14"/>
          <p:cNvSpPr>
            <a:spLocks noChangeArrowheads="1"/>
          </p:cNvSpPr>
          <p:nvPr/>
        </p:nvSpPr>
        <p:spPr bwMode="auto">
          <a:xfrm>
            <a:off x="2926732" y="238605"/>
            <a:ext cx="582360" cy="343332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49" name="object 15"/>
          <p:cNvSpPr>
            <a:spLocks noChangeArrowheads="1"/>
          </p:cNvSpPr>
          <p:nvPr/>
        </p:nvSpPr>
        <p:spPr bwMode="auto">
          <a:xfrm>
            <a:off x="1931697" y="504202"/>
            <a:ext cx="1019469" cy="19002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50" name="object 16"/>
          <p:cNvSpPr>
            <a:spLocks noChangeArrowheads="1"/>
          </p:cNvSpPr>
          <p:nvPr/>
        </p:nvSpPr>
        <p:spPr bwMode="auto">
          <a:xfrm>
            <a:off x="3036688" y="238605"/>
            <a:ext cx="692316" cy="42970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51" name="object 17"/>
          <p:cNvSpPr>
            <a:spLocks noChangeArrowheads="1"/>
          </p:cNvSpPr>
          <p:nvPr/>
        </p:nvSpPr>
        <p:spPr bwMode="auto">
          <a:xfrm>
            <a:off x="2005002" y="590574"/>
            <a:ext cx="864716" cy="181383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52" name="object 18"/>
          <p:cNvSpPr>
            <a:spLocks noChangeArrowheads="1"/>
          </p:cNvSpPr>
          <p:nvPr/>
        </p:nvSpPr>
        <p:spPr bwMode="auto">
          <a:xfrm>
            <a:off x="3267460" y="238606"/>
            <a:ext cx="688243" cy="481528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53" name="object 19"/>
          <p:cNvSpPr>
            <a:spLocks noChangeArrowheads="1"/>
          </p:cNvSpPr>
          <p:nvPr/>
        </p:nvSpPr>
        <p:spPr bwMode="auto">
          <a:xfrm>
            <a:off x="2199122" y="685584"/>
            <a:ext cx="970600" cy="181383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54" name="object 20"/>
          <p:cNvSpPr>
            <a:spLocks noChangeArrowheads="1"/>
          </p:cNvSpPr>
          <p:nvPr/>
        </p:nvSpPr>
        <p:spPr bwMode="auto">
          <a:xfrm>
            <a:off x="3252527" y="279632"/>
            <a:ext cx="919016" cy="561423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55" name="object 21"/>
          <p:cNvSpPr>
            <a:spLocks noChangeArrowheads="1"/>
          </p:cNvSpPr>
          <p:nvPr/>
        </p:nvSpPr>
        <p:spPr bwMode="auto">
          <a:xfrm>
            <a:off x="6149394" y="3208749"/>
            <a:ext cx="2330797" cy="1693987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56" name="object 22"/>
          <p:cNvSpPr>
            <a:spLocks noChangeArrowheads="1"/>
          </p:cNvSpPr>
          <p:nvPr/>
        </p:nvSpPr>
        <p:spPr bwMode="auto">
          <a:xfrm>
            <a:off x="6369307" y="3636295"/>
            <a:ext cx="2110885" cy="1266441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57" name="object 23"/>
          <p:cNvSpPr>
            <a:spLocks noChangeArrowheads="1"/>
          </p:cNvSpPr>
          <p:nvPr/>
        </p:nvSpPr>
        <p:spPr bwMode="auto">
          <a:xfrm>
            <a:off x="6564784" y="3908369"/>
            <a:ext cx="1915408" cy="994367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58" name="object 24"/>
          <p:cNvSpPr>
            <a:spLocks noChangeArrowheads="1"/>
          </p:cNvSpPr>
          <p:nvPr/>
        </p:nvSpPr>
        <p:spPr bwMode="auto">
          <a:xfrm>
            <a:off x="6761620" y="4078956"/>
            <a:ext cx="1718572" cy="823781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59" name="object 25"/>
          <p:cNvSpPr>
            <a:spLocks noChangeArrowheads="1"/>
          </p:cNvSpPr>
          <p:nvPr/>
        </p:nvSpPr>
        <p:spPr bwMode="auto">
          <a:xfrm>
            <a:off x="6957097" y="4205276"/>
            <a:ext cx="1523095" cy="697460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60" name="object 26"/>
          <p:cNvSpPr>
            <a:spLocks noChangeArrowheads="1"/>
          </p:cNvSpPr>
          <p:nvPr/>
        </p:nvSpPr>
        <p:spPr bwMode="auto">
          <a:xfrm>
            <a:off x="7152574" y="4303525"/>
            <a:ext cx="1327618" cy="599212"/>
          </a:xfrm>
          <a:prstGeom prst="rect">
            <a:avLst/>
          </a:prstGeom>
          <a:blipFill dpi="0" rotWithShape="1">
            <a:blip r:embed="rId2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361" name="object 27"/>
          <p:cNvSpPr>
            <a:spLocks noChangeArrowheads="1"/>
          </p:cNvSpPr>
          <p:nvPr/>
        </p:nvSpPr>
        <p:spPr bwMode="auto">
          <a:xfrm>
            <a:off x="7349409" y="4381260"/>
            <a:ext cx="1130783" cy="521476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130" y="766188"/>
            <a:ext cx="3059765" cy="486588"/>
          </a:xfrm>
        </p:spPr>
        <p:txBody>
          <a:bodyPr wrap="square" lIns="0" tIns="9442" rIns="0" bIns="0">
            <a:spAutoFit/>
          </a:bodyPr>
          <a:lstStyle/>
          <a:p>
            <a:pPr marL="9939" defTabSz="715609">
              <a:spcBef>
                <a:spcPts val="74"/>
              </a:spcBef>
            </a:pPr>
            <a:r>
              <a:rPr sz="3100" kern="0" spc="-4" noProof="1">
                <a:latin typeface="宋体" panose="02010600030101010101" pitchFamily="2" charset="-122"/>
                <a:cs typeface="宋体" panose="02010600030101010101" pitchFamily="2" charset="-122"/>
              </a:rPr>
              <a:t>第一：抢占心智</a:t>
            </a:r>
          </a:p>
        </p:txBody>
      </p:sp>
      <p:sp>
        <p:nvSpPr>
          <p:cNvPr id="15362" name="object 3"/>
          <p:cNvSpPr>
            <a:spLocks noChangeArrowheads="1"/>
          </p:cNvSpPr>
          <p:nvPr/>
        </p:nvSpPr>
        <p:spPr bwMode="auto">
          <a:xfrm>
            <a:off x="1561105" y="1697226"/>
            <a:ext cx="1652056" cy="131286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63" name="object 4"/>
          <p:cNvSpPr>
            <a:spLocks noChangeArrowheads="1"/>
          </p:cNvSpPr>
          <p:nvPr/>
        </p:nvSpPr>
        <p:spPr bwMode="auto">
          <a:xfrm>
            <a:off x="1544815" y="1685350"/>
            <a:ext cx="1687351" cy="133877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64" name="object 5"/>
          <p:cNvSpPr txBox="1">
            <a:spLocks noChangeArrowheads="1"/>
          </p:cNvSpPr>
          <p:nvPr/>
        </p:nvSpPr>
        <p:spPr bwMode="auto">
          <a:xfrm>
            <a:off x="1812239" y="2088062"/>
            <a:ext cx="1064266" cy="59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900" dirty="0">
                <a:solidFill>
                  <a:srgbClr val="FFFFFF"/>
                </a:solidFill>
                <a:latin typeface="宋体" pitchFamily="2" charset="-122"/>
              </a:rPr>
              <a:t>人无我有 人有我优</a:t>
            </a:r>
            <a:endParaRPr lang="zh-CN" altLang="zh-CN" sz="1900" dirty="0">
              <a:latin typeface="宋体" pitchFamily="2" charset="-122"/>
            </a:endParaRPr>
          </a:p>
        </p:txBody>
      </p:sp>
      <p:sp>
        <p:nvSpPr>
          <p:cNvPr id="15365" name="object 6"/>
          <p:cNvSpPr>
            <a:spLocks noChangeArrowheads="1"/>
          </p:cNvSpPr>
          <p:nvPr/>
        </p:nvSpPr>
        <p:spPr bwMode="auto">
          <a:xfrm>
            <a:off x="3749366" y="1904520"/>
            <a:ext cx="1280106" cy="101056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66" name="object 7"/>
          <p:cNvSpPr>
            <a:spLocks noChangeArrowheads="1"/>
          </p:cNvSpPr>
          <p:nvPr/>
        </p:nvSpPr>
        <p:spPr bwMode="auto">
          <a:xfrm>
            <a:off x="3731719" y="1891564"/>
            <a:ext cx="1314043" cy="1036474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67" name="object 8"/>
          <p:cNvSpPr txBox="1">
            <a:spLocks noChangeArrowheads="1"/>
          </p:cNvSpPr>
          <p:nvPr/>
        </p:nvSpPr>
        <p:spPr bwMode="auto">
          <a:xfrm>
            <a:off x="3962491" y="2086983"/>
            <a:ext cx="718108" cy="77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500" dirty="0">
                <a:solidFill>
                  <a:srgbClr val="FFFFFF"/>
                </a:solidFill>
                <a:latin typeface="宋体" pitchFamily="2" charset="-122"/>
              </a:rPr>
              <a:t>行业 第一</a:t>
            </a:r>
            <a:endParaRPr lang="zh-CN" altLang="zh-CN" sz="2500" dirty="0">
              <a:latin typeface="宋体" pitchFamily="2" charset="-122"/>
            </a:endParaRPr>
          </a:p>
        </p:txBody>
      </p:sp>
      <p:sp>
        <p:nvSpPr>
          <p:cNvPr id="15368" name="object 9"/>
          <p:cNvSpPr>
            <a:spLocks noChangeArrowheads="1"/>
          </p:cNvSpPr>
          <p:nvPr/>
        </p:nvSpPr>
        <p:spPr bwMode="auto">
          <a:xfrm>
            <a:off x="5520880" y="1670235"/>
            <a:ext cx="1459293" cy="115739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69" name="object 10"/>
          <p:cNvSpPr>
            <a:spLocks noChangeArrowheads="1"/>
          </p:cNvSpPr>
          <p:nvPr/>
        </p:nvSpPr>
        <p:spPr bwMode="auto">
          <a:xfrm>
            <a:off x="5501876" y="1658358"/>
            <a:ext cx="1494587" cy="1183307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70" name="object 11"/>
          <p:cNvSpPr txBox="1">
            <a:spLocks noChangeArrowheads="1"/>
          </p:cNvSpPr>
          <p:nvPr/>
        </p:nvSpPr>
        <p:spPr bwMode="auto">
          <a:xfrm>
            <a:off x="5850748" y="1908839"/>
            <a:ext cx="718109" cy="77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500" dirty="0">
                <a:solidFill>
                  <a:srgbClr val="FFFFFF"/>
                </a:solidFill>
                <a:latin typeface="宋体" pitchFamily="2" charset="-122"/>
              </a:rPr>
              <a:t>类型 第一</a:t>
            </a:r>
            <a:endParaRPr lang="zh-CN" altLang="zh-CN" sz="2500" dirty="0">
              <a:latin typeface="宋体" pitchFamily="2" charset="-122"/>
            </a:endParaRPr>
          </a:p>
        </p:txBody>
      </p:sp>
      <p:sp>
        <p:nvSpPr>
          <p:cNvPr id="15371" name="object 12"/>
          <p:cNvSpPr>
            <a:spLocks noChangeArrowheads="1"/>
          </p:cNvSpPr>
          <p:nvPr/>
        </p:nvSpPr>
        <p:spPr bwMode="auto">
          <a:xfrm>
            <a:off x="2452971" y="3120217"/>
            <a:ext cx="1440288" cy="1140121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72" name="object 13"/>
          <p:cNvSpPr>
            <a:spLocks noChangeArrowheads="1"/>
          </p:cNvSpPr>
          <p:nvPr/>
        </p:nvSpPr>
        <p:spPr bwMode="auto">
          <a:xfrm>
            <a:off x="2435323" y="3107261"/>
            <a:ext cx="1475584" cy="1166033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4" name="object 14"/>
          <p:cNvSpPr txBox="1"/>
          <p:nvPr/>
        </p:nvSpPr>
        <p:spPr>
          <a:xfrm>
            <a:off x="2569714" y="3339389"/>
            <a:ext cx="1236666" cy="685137"/>
          </a:xfrm>
          <a:prstGeom prst="rect">
            <a:avLst/>
          </a:prstGeom>
        </p:spPr>
        <p:txBody>
          <a:bodyPr lIns="0" tIns="7951" rIns="0" bIns="0">
            <a:spAutoFit/>
          </a:bodyPr>
          <a:lstStyle/>
          <a:p>
            <a:pPr marL="9939" marR="3976" indent="277796" fontAlgn="auto">
              <a:spcBef>
                <a:spcPts val="63"/>
              </a:spcBef>
            </a:pPr>
            <a:r>
              <a:rPr sz="2200" spc="-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独创 呈现形式</a:t>
            </a:r>
            <a:endParaRPr sz="22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374" name="object 15"/>
          <p:cNvSpPr>
            <a:spLocks noChangeArrowheads="1"/>
          </p:cNvSpPr>
          <p:nvPr/>
        </p:nvSpPr>
        <p:spPr bwMode="auto">
          <a:xfrm>
            <a:off x="4400958" y="3069474"/>
            <a:ext cx="1144358" cy="906914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75" name="object 16"/>
          <p:cNvSpPr>
            <a:spLocks noChangeArrowheads="1"/>
          </p:cNvSpPr>
          <p:nvPr/>
        </p:nvSpPr>
        <p:spPr bwMode="auto">
          <a:xfrm>
            <a:off x="4383311" y="3056518"/>
            <a:ext cx="1179652" cy="932826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76" name="object 17"/>
          <p:cNvSpPr txBox="1">
            <a:spLocks noChangeArrowheads="1"/>
          </p:cNvSpPr>
          <p:nvPr/>
        </p:nvSpPr>
        <p:spPr bwMode="auto">
          <a:xfrm>
            <a:off x="4635803" y="3227104"/>
            <a:ext cx="676026" cy="74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 indent="1243" algn="ctr">
              <a:spcBef>
                <a:spcPts val="78"/>
              </a:spcBef>
            </a:pPr>
            <a:r>
              <a:rPr lang="zh-CN" altLang="zh-CN" sz="1600" dirty="0">
                <a:solidFill>
                  <a:srgbClr val="FFFFFF"/>
                </a:solidFill>
                <a:latin typeface="宋体" pitchFamily="2" charset="-122"/>
              </a:rPr>
              <a:t>率先 跨行业 应用</a:t>
            </a:r>
            <a:endParaRPr lang="zh-CN" altLang="zh-CN" sz="1600" dirty="0">
              <a:latin typeface="宋体" pitchFamily="2" charset="-122"/>
            </a:endParaRPr>
          </a:p>
        </p:txBody>
      </p:sp>
      <p:sp>
        <p:nvSpPr>
          <p:cNvPr id="15377" name="object 18"/>
          <p:cNvSpPr>
            <a:spLocks noChangeArrowheads="1"/>
          </p:cNvSpPr>
          <p:nvPr/>
        </p:nvSpPr>
        <p:spPr bwMode="auto">
          <a:xfrm>
            <a:off x="5960705" y="3001454"/>
            <a:ext cx="1582824" cy="1252406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5378" name="object 19"/>
          <p:cNvSpPr>
            <a:spLocks noChangeArrowheads="1"/>
          </p:cNvSpPr>
          <p:nvPr/>
        </p:nvSpPr>
        <p:spPr bwMode="auto">
          <a:xfrm>
            <a:off x="5944415" y="2989579"/>
            <a:ext cx="1616761" cy="1278317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" name="object 20"/>
          <p:cNvSpPr txBox="1"/>
          <p:nvPr/>
        </p:nvSpPr>
        <p:spPr>
          <a:xfrm>
            <a:off x="6287858" y="3209829"/>
            <a:ext cx="932591" cy="1024695"/>
          </a:xfrm>
          <a:prstGeom prst="rect">
            <a:avLst/>
          </a:prstGeom>
        </p:spPr>
        <p:txBody>
          <a:bodyPr lIns="0" tIns="8945" rIns="0" bIns="0">
            <a:spAutoFit/>
          </a:bodyPr>
          <a:lstStyle/>
          <a:p>
            <a:pPr marL="9939" marR="3976" algn="just" fontAlgn="auto">
              <a:spcBef>
                <a:spcPts val="70"/>
              </a:spcBef>
            </a:pPr>
            <a:r>
              <a:rPr sz="2200" spc="-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有独一 无二的 标签</a:t>
            </a:r>
            <a:endParaRPr sz="22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380" name="object 21"/>
          <p:cNvSpPr>
            <a:spLocks noChangeArrowheads="1"/>
          </p:cNvSpPr>
          <p:nvPr/>
        </p:nvSpPr>
        <p:spPr bwMode="auto">
          <a:xfrm>
            <a:off x="1375130" y="793551"/>
            <a:ext cx="3405922" cy="455616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ject 2"/>
          <p:cNvSpPr>
            <a:spLocks noChangeArrowheads="1"/>
          </p:cNvSpPr>
          <p:nvPr/>
        </p:nvSpPr>
        <p:spPr bwMode="auto">
          <a:xfrm>
            <a:off x="2618584" y="1568747"/>
            <a:ext cx="4341228" cy="80974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6386" name="object 3"/>
          <p:cNvSpPr>
            <a:spLocks noChangeArrowheads="1"/>
          </p:cNvSpPr>
          <p:nvPr/>
        </p:nvSpPr>
        <p:spPr bwMode="auto">
          <a:xfrm>
            <a:off x="1844819" y="2976623"/>
            <a:ext cx="4342585" cy="80974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4" name="object 4"/>
          <p:cNvSpPr txBox="1"/>
          <p:nvPr/>
        </p:nvSpPr>
        <p:spPr>
          <a:xfrm>
            <a:off x="2154325" y="3243299"/>
            <a:ext cx="3362483" cy="348088"/>
          </a:xfrm>
          <a:prstGeom prst="rect">
            <a:avLst/>
          </a:prstGeom>
        </p:spPr>
        <p:txBody>
          <a:bodyPr lIns="0" tIns="9442" rIns="0" bIns="0">
            <a:spAutoFit/>
          </a:bodyPr>
          <a:lstStyle/>
          <a:p>
            <a:pPr marL="9939" fontAlgn="auto">
              <a:spcBef>
                <a:spcPts val="74"/>
              </a:spcBef>
            </a:pPr>
            <a:r>
              <a:rPr sz="2200" spc="-4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你的优势和闪光点是什么</a:t>
            </a:r>
          </a:p>
        </p:txBody>
      </p:sp>
      <p:sp>
        <p:nvSpPr>
          <p:cNvPr id="15364" name="object 5"/>
          <p:cNvSpPr txBox="1"/>
          <p:nvPr/>
        </p:nvSpPr>
        <p:spPr>
          <a:xfrm>
            <a:off x="3872898" y="1786837"/>
            <a:ext cx="2109527" cy="394757"/>
          </a:xfrm>
          <a:prstGeom prst="rect">
            <a:avLst/>
          </a:prstGeom>
          <a:noFill/>
          <a:ln w="9525">
            <a:noFill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5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寻找对标竞品</a:t>
            </a:r>
          </a:p>
        </p:txBody>
      </p:sp>
      <p:sp>
        <p:nvSpPr>
          <p:cNvPr id="16389" name="object 6"/>
          <p:cNvSpPr>
            <a:spLocks noChangeArrowheads="1"/>
          </p:cNvSpPr>
          <p:nvPr/>
        </p:nvSpPr>
        <p:spPr bwMode="auto">
          <a:xfrm>
            <a:off x="1861108" y="1303150"/>
            <a:ext cx="1601829" cy="126968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6390" name="object 7"/>
          <p:cNvSpPr>
            <a:spLocks noChangeArrowheads="1"/>
          </p:cNvSpPr>
          <p:nvPr/>
        </p:nvSpPr>
        <p:spPr bwMode="auto">
          <a:xfrm>
            <a:off x="1855678" y="1293433"/>
            <a:ext cx="1612689" cy="1278317"/>
          </a:xfrm>
          <a:custGeom>
            <a:avLst/>
            <a:gdLst/>
            <a:ahLst/>
            <a:cxnLst>
              <a:cxn ang="0">
                <a:pos x="10668" y="800100"/>
              </a:cxn>
              <a:cxn ang="0">
                <a:pos x="74675" y="571500"/>
              </a:cxn>
              <a:cxn ang="0">
                <a:pos x="187452" y="368300"/>
              </a:cxn>
              <a:cxn ang="0">
                <a:pos x="454151" y="127000"/>
              </a:cxn>
              <a:cxn ang="0">
                <a:pos x="800100" y="0"/>
              </a:cxn>
              <a:cxn ang="0">
                <a:pos x="580643" y="76200"/>
              </a:cxn>
              <a:cxn ang="0">
                <a:pos x="352043" y="215900"/>
              </a:cxn>
              <a:cxn ang="0">
                <a:pos x="254508" y="304800"/>
              </a:cxn>
              <a:cxn ang="0">
                <a:pos x="124968" y="495300"/>
              </a:cxn>
              <a:cxn ang="0">
                <a:pos x="42672" y="698500"/>
              </a:cxn>
              <a:cxn ang="0">
                <a:pos x="15240" y="863600"/>
              </a:cxn>
              <a:cxn ang="0">
                <a:pos x="0" y="939800"/>
              </a:cxn>
              <a:cxn ang="0">
                <a:pos x="1534667" y="215900"/>
              </a:cxn>
              <a:cxn ang="0">
                <a:pos x="1386840" y="114300"/>
              </a:cxn>
              <a:cxn ang="0">
                <a:pos x="1263396" y="63500"/>
              </a:cxn>
              <a:cxn ang="0">
                <a:pos x="1085088" y="12700"/>
              </a:cxn>
              <a:cxn ang="0">
                <a:pos x="1267967" y="50800"/>
              </a:cxn>
              <a:cxn ang="0">
                <a:pos x="1507235" y="177800"/>
              </a:cxn>
              <a:cxn ang="0">
                <a:pos x="1632204" y="304800"/>
              </a:cxn>
              <a:cxn ang="0">
                <a:pos x="254508" y="317500"/>
              </a:cxn>
              <a:cxn ang="0">
                <a:pos x="1263396" y="1816100"/>
              </a:cxn>
              <a:cxn ang="0">
                <a:pos x="1386840" y="1752600"/>
              </a:cxn>
              <a:cxn ang="0">
                <a:pos x="1601724" y="1600200"/>
              </a:cxn>
              <a:cxn ang="0">
                <a:pos x="1714500" y="1460500"/>
              </a:cxn>
              <a:cxn ang="0">
                <a:pos x="1816608" y="1257300"/>
              </a:cxn>
              <a:cxn ang="0">
                <a:pos x="1872996" y="990600"/>
              </a:cxn>
              <a:cxn ang="0">
                <a:pos x="1854708" y="749300"/>
              </a:cxn>
              <a:cxn ang="0">
                <a:pos x="1781556" y="533400"/>
              </a:cxn>
              <a:cxn ang="0">
                <a:pos x="1661159" y="342900"/>
              </a:cxn>
              <a:cxn ang="0">
                <a:pos x="1725168" y="406400"/>
              </a:cxn>
              <a:cxn ang="0">
                <a:pos x="1828800" y="609600"/>
              </a:cxn>
              <a:cxn ang="0">
                <a:pos x="1879092" y="812800"/>
              </a:cxn>
              <a:cxn ang="0">
                <a:pos x="1883664" y="1016000"/>
              </a:cxn>
              <a:cxn ang="0">
                <a:pos x="1856232" y="1168400"/>
              </a:cxn>
              <a:cxn ang="0">
                <a:pos x="1772412" y="1384300"/>
              </a:cxn>
              <a:cxn ang="0">
                <a:pos x="1577340" y="1638300"/>
              </a:cxn>
              <a:cxn ang="0">
                <a:pos x="1351788" y="1790700"/>
              </a:cxn>
              <a:cxn ang="0">
                <a:pos x="752856" y="1866900"/>
              </a:cxn>
              <a:cxn ang="0">
                <a:pos x="454151" y="1739900"/>
              </a:cxn>
              <a:cxn ang="0">
                <a:pos x="245364" y="1574800"/>
              </a:cxn>
              <a:cxn ang="0">
                <a:pos x="114300" y="1384300"/>
              </a:cxn>
              <a:cxn ang="0">
                <a:pos x="28956" y="1168400"/>
              </a:cxn>
              <a:cxn ang="0">
                <a:pos x="1524" y="990600"/>
              </a:cxn>
              <a:cxn ang="0">
                <a:pos x="12700" y="939800"/>
              </a:cxn>
              <a:cxn ang="0">
                <a:pos x="15240" y="1003300"/>
              </a:cxn>
              <a:cxn ang="0">
                <a:pos x="41148" y="1168400"/>
              </a:cxn>
              <a:cxn ang="0">
                <a:pos x="110109" y="1346200"/>
              </a:cxn>
              <a:cxn ang="0">
                <a:pos x="225552" y="1524000"/>
              </a:cxn>
              <a:cxn ang="0">
                <a:pos x="350520" y="1651000"/>
              </a:cxn>
              <a:cxn ang="0">
                <a:pos x="580643" y="1790700"/>
              </a:cxn>
              <a:cxn ang="0">
                <a:pos x="824484" y="1854200"/>
              </a:cxn>
              <a:cxn ang="0">
                <a:pos x="12191" y="952500"/>
              </a:cxn>
              <a:cxn ang="0">
                <a:pos x="110109" y="1346200"/>
              </a:cxn>
              <a:cxn ang="0">
                <a:pos x="847343" y="1879600"/>
              </a:cxn>
            </a:cxnLst>
            <a:rect l="0" t="0" r="r" b="b"/>
            <a:pathLst>
              <a:path w="1885314" h="1879600">
                <a:moveTo>
                  <a:pt x="0" y="939800"/>
                </a:moveTo>
                <a:lnTo>
                  <a:pt x="0" y="914400"/>
                </a:lnTo>
                <a:lnTo>
                  <a:pt x="4572" y="838200"/>
                </a:lnTo>
                <a:lnTo>
                  <a:pt x="7620" y="812800"/>
                </a:lnTo>
                <a:lnTo>
                  <a:pt x="10668" y="800100"/>
                </a:lnTo>
                <a:lnTo>
                  <a:pt x="19812" y="749300"/>
                </a:lnTo>
                <a:lnTo>
                  <a:pt x="30479" y="698500"/>
                </a:lnTo>
                <a:lnTo>
                  <a:pt x="42672" y="660400"/>
                </a:lnTo>
                <a:lnTo>
                  <a:pt x="57912" y="609600"/>
                </a:lnTo>
                <a:lnTo>
                  <a:pt x="74675" y="571500"/>
                </a:lnTo>
                <a:lnTo>
                  <a:pt x="92964" y="533400"/>
                </a:lnTo>
                <a:lnTo>
                  <a:pt x="114300" y="482600"/>
                </a:lnTo>
                <a:lnTo>
                  <a:pt x="137160" y="444500"/>
                </a:lnTo>
                <a:lnTo>
                  <a:pt x="161544" y="406400"/>
                </a:lnTo>
                <a:lnTo>
                  <a:pt x="187452" y="368300"/>
                </a:lnTo>
                <a:lnTo>
                  <a:pt x="214883" y="342900"/>
                </a:lnTo>
                <a:lnTo>
                  <a:pt x="275843" y="266700"/>
                </a:lnTo>
                <a:lnTo>
                  <a:pt x="342900" y="203200"/>
                </a:lnTo>
                <a:lnTo>
                  <a:pt x="416051" y="152400"/>
                </a:lnTo>
                <a:lnTo>
                  <a:pt x="454151" y="127000"/>
                </a:lnTo>
                <a:lnTo>
                  <a:pt x="493775" y="114300"/>
                </a:lnTo>
                <a:lnTo>
                  <a:pt x="576072" y="63500"/>
                </a:lnTo>
                <a:lnTo>
                  <a:pt x="618743" y="50800"/>
                </a:lnTo>
                <a:lnTo>
                  <a:pt x="707135" y="25400"/>
                </a:lnTo>
                <a:lnTo>
                  <a:pt x="800100" y="0"/>
                </a:lnTo>
                <a:lnTo>
                  <a:pt x="918972" y="0"/>
                </a:lnTo>
                <a:lnTo>
                  <a:pt x="894588" y="12700"/>
                </a:lnTo>
                <a:lnTo>
                  <a:pt x="801624" y="12700"/>
                </a:lnTo>
                <a:lnTo>
                  <a:pt x="665988" y="50800"/>
                </a:lnTo>
                <a:lnTo>
                  <a:pt x="580643" y="76200"/>
                </a:lnTo>
                <a:lnTo>
                  <a:pt x="539496" y="101600"/>
                </a:lnTo>
                <a:lnTo>
                  <a:pt x="499872" y="114300"/>
                </a:lnTo>
                <a:lnTo>
                  <a:pt x="460248" y="139700"/>
                </a:lnTo>
                <a:lnTo>
                  <a:pt x="387096" y="190500"/>
                </a:lnTo>
                <a:lnTo>
                  <a:pt x="352043" y="215900"/>
                </a:lnTo>
                <a:lnTo>
                  <a:pt x="316991" y="254000"/>
                </a:lnTo>
                <a:lnTo>
                  <a:pt x="318516" y="254000"/>
                </a:lnTo>
                <a:lnTo>
                  <a:pt x="284988" y="279400"/>
                </a:lnTo>
                <a:lnTo>
                  <a:pt x="264668" y="304800"/>
                </a:lnTo>
                <a:lnTo>
                  <a:pt x="254508" y="304800"/>
                </a:lnTo>
                <a:lnTo>
                  <a:pt x="225552" y="342900"/>
                </a:lnTo>
                <a:lnTo>
                  <a:pt x="198120" y="381000"/>
                </a:lnTo>
                <a:lnTo>
                  <a:pt x="172212" y="419100"/>
                </a:lnTo>
                <a:lnTo>
                  <a:pt x="147828" y="457200"/>
                </a:lnTo>
                <a:lnTo>
                  <a:pt x="124968" y="495300"/>
                </a:lnTo>
                <a:lnTo>
                  <a:pt x="85344" y="571500"/>
                </a:lnTo>
                <a:lnTo>
                  <a:pt x="68579" y="622300"/>
                </a:lnTo>
                <a:lnTo>
                  <a:pt x="70104" y="622300"/>
                </a:lnTo>
                <a:lnTo>
                  <a:pt x="54864" y="660400"/>
                </a:lnTo>
                <a:lnTo>
                  <a:pt x="42672" y="698500"/>
                </a:lnTo>
                <a:lnTo>
                  <a:pt x="32004" y="749300"/>
                </a:lnTo>
                <a:lnTo>
                  <a:pt x="22860" y="800100"/>
                </a:lnTo>
                <a:lnTo>
                  <a:pt x="19812" y="812800"/>
                </a:lnTo>
                <a:lnTo>
                  <a:pt x="18287" y="838200"/>
                </a:lnTo>
                <a:lnTo>
                  <a:pt x="15240" y="863600"/>
                </a:lnTo>
                <a:lnTo>
                  <a:pt x="13716" y="889000"/>
                </a:lnTo>
                <a:lnTo>
                  <a:pt x="13716" y="914400"/>
                </a:lnTo>
                <a:lnTo>
                  <a:pt x="13208" y="927100"/>
                </a:lnTo>
                <a:lnTo>
                  <a:pt x="9144" y="927100"/>
                </a:lnTo>
                <a:lnTo>
                  <a:pt x="0" y="939800"/>
                </a:lnTo>
                <a:close/>
              </a:path>
              <a:path w="1885314" h="1879600">
                <a:moveTo>
                  <a:pt x="1632204" y="317500"/>
                </a:moveTo>
                <a:lnTo>
                  <a:pt x="1600200" y="279400"/>
                </a:lnTo>
                <a:lnTo>
                  <a:pt x="1601724" y="279400"/>
                </a:lnTo>
                <a:lnTo>
                  <a:pt x="1568196" y="254000"/>
                </a:lnTo>
                <a:lnTo>
                  <a:pt x="1534667" y="215900"/>
                </a:lnTo>
                <a:lnTo>
                  <a:pt x="1499616" y="190500"/>
                </a:lnTo>
                <a:lnTo>
                  <a:pt x="1463040" y="165100"/>
                </a:lnTo>
                <a:lnTo>
                  <a:pt x="1424940" y="139700"/>
                </a:lnTo>
                <a:lnTo>
                  <a:pt x="1426464" y="139700"/>
                </a:lnTo>
                <a:lnTo>
                  <a:pt x="1386840" y="114300"/>
                </a:lnTo>
                <a:lnTo>
                  <a:pt x="1345692" y="101600"/>
                </a:lnTo>
                <a:lnTo>
                  <a:pt x="1347216" y="101600"/>
                </a:lnTo>
                <a:lnTo>
                  <a:pt x="1304543" y="76200"/>
                </a:lnTo>
                <a:lnTo>
                  <a:pt x="1306067" y="76200"/>
                </a:lnTo>
                <a:lnTo>
                  <a:pt x="1263396" y="63500"/>
                </a:lnTo>
                <a:lnTo>
                  <a:pt x="1219200" y="50800"/>
                </a:lnTo>
                <a:lnTo>
                  <a:pt x="1220724" y="50800"/>
                </a:lnTo>
                <a:lnTo>
                  <a:pt x="1175004" y="38100"/>
                </a:lnTo>
                <a:lnTo>
                  <a:pt x="1176527" y="38100"/>
                </a:lnTo>
                <a:lnTo>
                  <a:pt x="1085088" y="12700"/>
                </a:lnTo>
                <a:lnTo>
                  <a:pt x="967740" y="12700"/>
                </a:lnTo>
                <a:lnTo>
                  <a:pt x="943356" y="0"/>
                </a:lnTo>
                <a:lnTo>
                  <a:pt x="1086612" y="0"/>
                </a:lnTo>
                <a:lnTo>
                  <a:pt x="1179576" y="25400"/>
                </a:lnTo>
                <a:lnTo>
                  <a:pt x="1267967" y="50800"/>
                </a:lnTo>
                <a:lnTo>
                  <a:pt x="1310640" y="63500"/>
                </a:lnTo>
                <a:lnTo>
                  <a:pt x="1392935" y="114300"/>
                </a:lnTo>
                <a:lnTo>
                  <a:pt x="1432559" y="127000"/>
                </a:lnTo>
                <a:lnTo>
                  <a:pt x="1470659" y="152400"/>
                </a:lnTo>
                <a:lnTo>
                  <a:pt x="1507235" y="177800"/>
                </a:lnTo>
                <a:lnTo>
                  <a:pt x="1543812" y="215900"/>
                </a:lnTo>
                <a:lnTo>
                  <a:pt x="1577340" y="241300"/>
                </a:lnTo>
                <a:lnTo>
                  <a:pt x="1609343" y="266700"/>
                </a:lnTo>
                <a:lnTo>
                  <a:pt x="1641348" y="304800"/>
                </a:lnTo>
                <a:lnTo>
                  <a:pt x="1632204" y="304800"/>
                </a:lnTo>
                <a:lnTo>
                  <a:pt x="1632204" y="317500"/>
                </a:lnTo>
                <a:close/>
              </a:path>
              <a:path w="1885314" h="1879600">
                <a:moveTo>
                  <a:pt x="254508" y="317500"/>
                </a:moveTo>
                <a:lnTo>
                  <a:pt x="254508" y="304800"/>
                </a:lnTo>
                <a:lnTo>
                  <a:pt x="264668" y="304800"/>
                </a:lnTo>
                <a:lnTo>
                  <a:pt x="254508" y="317500"/>
                </a:lnTo>
                <a:close/>
              </a:path>
              <a:path w="1885314" h="1879600">
                <a:moveTo>
                  <a:pt x="1133856" y="1866900"/>
                </a:moveTo>
                <a:lnTo>
                  <a:pt x="1037843" y="1866900"/>
                </a:lnTo>
                <a:lnTo>
                  <a:pt x="1062227" y="1854200"/>
                </a:lnTo>
                <a:lnTo>
                  <a:pt x="1130808" y="1854200"/>
                </a:lnTo>
                <a:lnTo>
                  <a:pt x="1263396" y="1816100"/>
                </a:lnTo>
                <a:lnTo>
                  <a:pt x="1306067" y="1790700"/>
                </a:lnTo>
                <a:lnTo>
                  <a:pt x="1304543" y="1790700"/>
                </a:lnTo>
                <a:lnTo>
                  <a:pt x="1347216" y="1778000"/>
                </a:lnTo>
                <a:lnTo>
                  <a:pt x="1345692" y="1778000"/>
                </a:lnTo>
                <a:lnTo>
                  <a:pt x="1386840" y="1752600"/>
                </a:lnTo>
                <a:lnTo>
                  <a:pt x="1424940" y="1727200"/>
                </a:lnTo>
                <a:lnTo>
                  <a:pt x="1463040" y="1714500"/>
                </a:lnTo>
                <a:lnTo>
                  <a:pt x="1499616" y="1676400"/>
                </a:lnTo>
                <a:lnTo>
                  <a:pt x="1534667" y="1651000"/>
                </a:lnTo>
                <a:lnTo>
                  <a:pt x="1601724" y="1600200"/>
                </a:lnTo>
                <a:lnTo>
                  <a:pt x="1600200" y="1600200"/>
                </a:lnTo>
                <a:lnTo>
                  <a:pt x="1632204" y="1562100"/>
                </a:lnTo>
                <a:lnTo>
                  <a:pt x="1661159" y="1524000"/>
                </a:lnTo>
                <a:lnTo>
                  <a:pt x="1688592" y="1498600"/>
                </a:lnTo>
                <a:lnTo>
                  <a:pt x="1714500" y="1460500"/>
                </a:lnTo>
                <a:lnTo>
                  <a:pt x="1738884" y="1422400"/>
                </a:lnTo>
                <a:lnTo>
                  <a:pt x="1761743" y="1384300"/>
                </a:lnTo>
                <a:lnTo>
                  <a:pt x="1781556" y="1346200"/>
                </a:lnTo>
                <a:lnTo>
                  <a:pt x="1799843" y="1295400"/>
                </a:lnTo>
                <a:lnTo>
                  <a:pt x="1816608" y="1257300"/>
                </a:lnTo>
                <a:lnTo>
                  <a:pt x="1831848" y="1219200"/>
                </a:lnTo>
                <a:lnTo>
                  <a:pt x="1844040" y="1168400"/>
                </a:lnTo>
                <a:lnTo>
                  <a:pt x="1854708" y="1130300"/>
                </a:lnTo>
                <a:lnTo>
                  <a:pt x="1862327" y="1079500"/>
                </a:lnTo>
                <a:lnTo>
                  <a:pt x="1872996" y="990600"/>
                </a:lnTo>
                <a:lnTo>
                  <a:pt x="1872996" y="914400"/>
                </a:lnTo>
                <a:lnTo>
                  <a:pt x="1868424" y="838200"/>
                </a:lnTo>
                <a:lnTo>
                  <a:pt x="1865376" y="812800"/>
                </a:lnTo>
                <a:lnTo>
                  <a:pt x="1862327" y="800100"/>
                </a:lnTo>
                <a:lnTo>
                  <a:pt x="1854708" y="749300"/>
                </a:lnTo>
                <a:lnTo>
                  <a:pt x="1844040" y="698500"/>
                </a:lnTo>
                <a:lnTo>
                  <a:pt x="1831848" y="660400"/>
                </a:lnTo>
                <a:lnTo>
                  <a:pt x="1816608" y="622300"/>
                </a:lnTo>
                <a:lnTo>
                  <a:pt x="1799843" y="571500"/>
                </a:lnTo>
                <a:lnTo>
                  <a:pt x="1781556" y="533400"/>
                </a:lnTo>
                <a:lnTo>
                  <a:pt x="1761743" y="495300"/>
                </a:lnTo>
                <a:lnTo>
                  <a:pt x="1738884" y="457200"/>
                </a:lnTo>
                <a:lnTo>
                  <a:pt x="1714500" y="419100"/>
                </a:lnTo>
                <a:lnTo>
                  <a:pt x="1688592" y="381000"/>
                </a:lnTo>
                <a:lnTo>
                  <a:pt x="1661159" y="342900"/>
                </a:lnTo>
                <a:lnTo>
                  <a:pt x="1632204" y="304800"/>
                </a:lnTo>
                <a:lnTo>
                  <a:pt x="1641348" y="304800"/>
                </a:lnTo>
                <a:lnTo>
                  <a:pt x="1670304" y="342900"/>
                </a:lnTo>
                <a:lnTo>
                  <a:pt x="1699259" y="368300"/>
                </a:lnTo>
                <a:lnTo>
                  <a:pt x="1725168" y="406400"/>
                </a:lnTo>
                <a:lnTo>
                  <a:pt x="1749551" y="444500"/>
                </a:lnTo>
                <a:lnTo>
                  <a:pt x="1772412" y="482600"/>
                </a:lnTo>
                <a:lnTo>
                  <a:pt x="1793748" y="533400"/>
                </a:lnTo>
                <a:lnTo>
                  <a:pt x="1812035" y="571500"/>
                </a:lnTo>
                <a:lnTo>
                  <a:pt x="1828800" y="609600"/>
                </a:lnTo>
                <a:lnTo>
                  <a:pt x="1844040" y="660400"/>
                </a:lnTo>
                <a:lnTo>
                  <a:pt x="1856232" y="698500"/>
                </a:lnTo>
                <a:lnTo>
                  <a:pt x="1866900" y="749300"/>
                </a:lnTo>
                <a:lnTo>
                  <a:pt x="1874520" y="800100"/>
                </a:lnTo>
                <a:lnTo>
                  <a:pt x="1879092" y="812800"/>
                </a:lnTo>
                <a:lnTo>
                  <a:pt x="1880616" y="838200"/>
                </a:lnTo>
                <a:lnTo>
                  <a:pt x="1883664" y="863600"/>
                </a:lnTo>
                <a:lnTo>
                  <a:pt x="1885188" y="889000"/>
                </a:lnTo>
                <a:lnTo>
                  <a:pt x="1885188" y="990600"/>
                </a:lnTo>
                <a:lnTo>
                  <a:pt x="1883664" y="1016000"/>
                </a:lnTo>
                <a:lnTo>
                  <a:pt x="1880616" y="1028700"/>
                </a:lnTo>
                <a:lnTo>
                  <a:pt x="1879092" y="1054100"/>
                </a:lnTo>
                <a:lnTo>
                  <a:pt x="1876043" y="1079500"/>
                </a:lnTo>
                <a:lnTo>
                  <a:pt x="1866900" y="1130300"/>
                </a:lnTo>
                <a:lnTo>
                  <a:pt x="1856232" y="1168400"/>
                </a:lnTo>
                <a:lnTo>
                  <a:pt x="1844040" y="1219200"/>
                </a:lnTo>
                <a:lnTo>
                  <a:pt x="1828800" y="1257300"/>
                </a:lnTo>
                <a:lnTo>
                  <a:pt x="1812035" y="1308100"/>
                </a:lnTo>
                <a:lnTo>
                  <a:pt x="1793748" y="1346200"/>
                </a:lnTo>
                <a:lnTo>
                  <a:pt x="1772412" y="1384300"/>
                </a:lnTo>
                <a:lnTo>
                  <a:pt x="1749551" y="1422400"/>
                </a:lnTo>
                <a:lnTo>
                  <a:pt x="1725168" y="1460500"/>
                </a:lnTo>
                <a:lnTo>
                  <a:pt x="1699259" y="1498600"/>
                </a:lnTo>
                <a:lnTo>
                  <a:pt x="1641348" y="1574800"/>
                </a:lnTo>
                <a:lnTo>
                  <a:pt x="1577340" y="1638300"/>
                </a:lnTo>
                <a:lnTo>
                  <a:pt x="1507235" y="1689100"/>
                </a:lnTo>
                <a:lnTo>
                  <a:pt x="1470659" y="1714500"/>
                </a:lnTo>
                <a:lnTo>
                  <a:pt x="1432559" y="1739900"/>
                </a:lnTo>
                <a:lnTo>
                  <a:pt x="1392935" y="1765300"/>
                </a:lnTo>
                <a:lnTo>
                  <a:pt x="1351788" y="1790700"/>
                </a:lnTo>
                <a:lnTo>
                  <a:pt x="1310640" y="1803400"/>
                </a:lnTo>
                <a:lnTo>
                  <a:pt x="1267967" y="1828800"/>
                </a:lnTo>
                <a:lnTo>
                  <a:pt x="1133856" y="1866900"/>
                </a:lnTo>
                <a:close/>
              </a:path>
              <a:path w="1885314" h="1879600">
                <a:moveTo>
                  <a:pt x="848867" y="1866900"/>
                </a:moveTo>
                <a:lnTo>
                  <a:pt x="752856" y="1866900"/>
                </a:lnTo>
                <a:lnTo>
                  <a:pt x="618743" y="1828800"/>
                </a:lnTo>
                <a:lnTo>
                  <a:pt x="576072" y="1803400"/>
                </a:lnTo>
                <a:lnTo>
                  <a:pt x="534924" y="1790700"/>
                </a:lnTo>
                <a:lnTo>
                  <a:pt x="493775" y="1765300"/>
                </a:lnTo>
                <a:lnTo>
                  <a:pt x="454151" y="1739900"/>
                </a:lnTo>
                <a:lnTo>
                  <a:pt x="416051" y="1714500"/>
                </a:lnTo>
                <a:lnTo>
                  <a:pt x="342900" y="1663700"/>
                </a:lnTo>
                <a:lnTo>
                  <a:pt x="309372" y="1638300"/>
                </a:lnTo>
                <a:lnTo>
                  <a:pt x="275843" y="1600200"/>
                </a:lnTo>
                <a:lnTo>
                  <a:pt x="245364" y="1574800"/>
                </a:lnTo>
                <a:lnTo>
                  <a:pt x="214883" y="1536700"/>
                </a:lnTo>
                <a:lnTo>
                  <a:pt x="187452" y="1498600"/>
                </a:lnTo>
                <a:lnTo>
                  <a:pt x="161544" y="1460500"/>
                </a:lnTo>
                <a:lnTo>
                  <a:pt x="137160" y="1422400"/>
                </a:lnTo>
                <a:lnTo>
                  <a:pt x="114300" y="1384300"/>
                </a:lnTo>
                <a:lnTo>
                  <a:pt x="92964" y="1346200"/>
                </a:lnTo>
                <a:lnTo>
                  <a:pt x="74675" y="1308100"/>
                </a:lnTo>
                <a:lnTo>
                  <a:pt x="57912" y="1257300"/>
                </a:lnTo>
                <a:lnTo>
                  <a:pt x="42672" y="1219200"/>
                </a:lnTo>
                <a:lnTo>
                  <a:pt x="28956" y="1168400"/>
                </a:lnTo>
                <a:lnTo>
                  <a:pt x="19812" y="1130300"/>
                </a:lnTo>
                <a:lnTo>
                  <a:pt x="10668" y="1079500"/>
                </a:lnTo>
                <a:lnTo>
                  <a:pt x="4572" y="1028700"/>
                </a:lnTo>
                <a:lnTo>
                  <a:pt x="3048" y="1003300"/>
                </a:lnTo>
                <a:lnTo>
                  <a:pt x="1524" y="990600"/>
                </a:lnTo>
                <a:lnTo>
                  <a:pt x="0" y="965200"/>
                </a:lnTo>
                <a:lnTo>
                  <a:pt x="0" y="939800"/>
                </a:lnTo>
                <a:lnTo>
                  <a:pt x="9144" y="927100"/>
                </a:lnTo>
                <a:lnTo>
                  <a:pt x="13208" y="927100"/>
                </a:lnTo>
                <a:lnTo>
                  <a:pt x="12700" y="939800"/>
                </a:lnTo>
                <a:lnTo>
                  <a:pt x="3048" y="939800"/>
                </a:lnTo>
                <a:lnTo>
                  <a:pt x="12191" y="952500"/>
                </a:lnTo>
                <a:lnTo>
                  <a:pt x="12191" y="965200"/>
                </a:lnTo>
                <a:lnTo>
                  <a:pt x="13716" y="990600"/>
                </a:lnTo>
                <a:lnTo>
                  <a:pt x="15240" y="1003300"/>
                </a:lnTo>
                <a:lnTo>
                  <a:pt x="16764" y="1028700"/>
                </a:lnTo>
                <a:lnTo>
                  <a:pt x="22860" y="1079500"/>
                </a:lnTo>
                <a:lnTo>
                  <a:pt x="32004" y="1130300"/>
                </a:lnTo>
                <a:lnTo>
                  <a:pt x="42672" y="1168400"/>
                </a:lnTo>
                <a:lnTo>
                  <a:pt x="41148" y="1168400"/>
                </a:lnTo>
                <a:lnTo>
                  <a:pt x="54864" y="1219200"/>
                </a:lnTo>
                <a:lnTo>
                  <a:pt x="68579" y="1257300"/>
                </a:lnTo>
                <a:lnTo>
                  <a:pt x="85344" y="1295400"/>
                </a:lnTo>
                <a:lnTo>
                  <a:pt x="105156" y="1346200"/>
                </a:lnTo>
                <a:lnTo>
                  <a:pt x="110109" y="1346200"/>
                </a:lnTo>
                <a:lnTo>
                  <a:pt x="124968" y="1384300"/>
                </a:lnTo>
                <a:lnTo>
                  <a:pt x="147828" y="1422400"/>
                </a:lnTo>
                <a:lnTo>
                  <a:pt x="172212" y="1460500"/>
                </a:lnTo>
                <a:lnTo>
                  <a:pt x="198120" y="1498600"/>
                </a:lnTo>
                <a:lnTo>
                  <a:pt x="225552" y="1524000"/>
                </a:lnTo>
                <a:lnTo>
                  <a:pt x="254508" y="1562100"/>
                </a:lnTo>
                <a:lnTo>
                  <a:pt x="284988" y="1600200"/>
                </a:lnTo>
                <a:lnTo>
                  <a:pt x="316991" y="1625600"/>
                </a:lnTo>
                <a:lnTo>
                  <a:pt x="352043" y="1651000"/>
                </a:lnTo>
                <a:lnTo>
                  <a:pt x="350520" y="1651000"/>
                </a:lnTo>
                <a:lnTo>
                  <a:pt x="387096" y="1676400"/>
                </a:lnTo>
                <a:lnTo>
                  <a:pt x="423672" y="1714500"/>
                </a:lnTo>
                <a:lnTo>
                  <a:pt x="460248" y="1727200"/>
                </a:lnTo>
                <a:lnTo>
                  <a:pt x="539496" y="1778000"/>
                </a:lnTo>
                <a:lnTo>
                  <a:pt x="580643" y="1790700"/>
                </a:lnTo>
                <a:lnTo>
                  <a:pt x="623316" y="1816100"/>
                </a:lnTo>
                <a:lnTo>
                  <a:pt x="667512" y="1828800"/>
                </a:lnTo>
                <a:lnTo>
                  <a:pt x="665988" y="1828800"/>
                </a:lnTo>
                <a:lnTo>
                  <a:pt x="755904" y="1854200"/>
                </a:lnTo>
                <a:lnTo>
                  <a:pt x="824484" y="1854200"/>
                </a:lnTo>
                <a:lnTo>
                  <a:pt x="848867" y="1866900"/>
                </a:lnTo>
                <a:close/>
              </a:path>
              <a:path w="1885314" h="1879600">
                <a:moveTo>
                  <a:pt x="12191" y="952500"/>
                </a:moveTo>
                <a:lnTo>
                  <a:pt x="3048" y="939800"/>
                </a:lnTo>
                <a:lnTo>
                  <a:pt x="12191" y="939800"/>
                </a:lnTo>
                <a:lnTo>
                  <a:pt x="12191" y="952500"/>
                </a:lnTo>
                <a:close/>
              </a:path>
              <a:path w="1885314" h="1879600">
                <a:moveTo>
                  <a:pt x="12191" y="952500"/>
                </a:moveTo>
                <a:lnTo>
                  <a:pt x="12191" y="939800"/>
                </a:lnTo>
                <a:lnTo>
                  <a:pt x="12700" y="939800"/>
                </a:lnTo>
                <a:lnTo>
                  <a:pt x="12191" y="952500"/>
                </a:lnTo>
                <a:close/>
              </a:path>
              <a:path w="1885314" h="1879600">
                <a:moveTo>
                  <a:pt x="110109" y="1346200"/>
                </a:moveTo>
                <a:lnTo>
                  <a:pt x="105156" y="1346200"/>
                </a:lnTo>
                <a:lnTo>
                  <a:pt x="105156" y="1333500"/>
                </a:lnTo>
                <a:lnTo>
                  <a:pt x="110109" y="1346200"/>
                </a:lnTo>
                <a:close/>
              </a:path>
              <a:path w="1885314" h="1879600">
                <a:moveTo>
                  <a:pt x="1039367" y="1879600"/>
                </a:moveTo>
                <a:lnTo>
                  <a:pt x="847343" y="1879600"/>
                </a:lnTo>
                <a:lnTo>
                  <a:pt x="822959" y="1866900"/>
                </a:lnTo>
                <a:lnTo>
                  <a:pt x="1063751" y="1866900"/>
                </a:lnTo>
                <a:lnTo>
                  <a:pt x="1039367" y="187960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6391" name="object 8"/>
          <p:cNvSpPr>
            <a:spLocks noChangeArrowheads="1"/>
          </p:cNvSpPr>
          <p:nvPr/>
        </p:nvSpPr>
        <p:spPr bwMode="auto">
          <a:xfrm>
            <a:off x="5740793" y="2748814"/>
            <a:ext cx="1603186" cy="126968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6392" name="object 9"/>
          <p:cNvSpPr>
            <a:spLocks noChangeArrowheads="1"/>
          </p:cNvSpPr>
          <p:nvPr/>
        </p:nvSpPr>
        <p:spPr bwMode="auto">
          <a:xfrm>
            <a:off x="5735363" y="2740177"/>
            <a:ext cx="1614046" cy="1278317"/>
          </a:xfrm>
          <a:custGeom>
            <a:avLst/>
            <a:gdLst/>
            <a:ahLst/>
            <a:cxnLst>
              <a:cxn ang="0">
                <a:pos x="10668" y="800100"/>
              </a:cxn>
              <a:cxn ang="0">
                <a:pos x="74676" y="571500"/>
              </a:cxn>
              <a:cxn ang="0">
                <a:pos x="187452" y="368300"/>
              </a:cxn>
              <a:cxn ang="0">
                <a:pos x="416052" y="152400"/>
              </a:cxn>
              <a:cxn ang="0">
                <a:pos x="707136" y="25400"/>
              </a:cxn>
              <a:cxn ang="0">
                <a:pos x="710184" y="38100"/>
              </a:cxn>
              <a:cxn ang="0">
                <a:pos x="580644" y="76200"/>
              </a:cxn>
              <a:cxn ang="0">
                <a:pos x="423672" y="165100"/>
              </a:cxn>
              <a:cxn ang="0">
                <a:pos x="284988" y="279400"/>
              </a:cxn>
              <a:cxn ang="0">
                <a:pos x="147828" y="457200"/>
              </a:cxn>
              <a:cxn ang="0">
                <a:pos x="54864" y="660400"/>
              </a:cxn>
              <a:cxn ang="0">
                <a:pos x="18288" y="838200"/>
              </a:cxn>
              <a:cxn ang="0">
                <a:pos x="9144" y="927100"/>
              </a:cxn>
              <a:cxn ang="0">
                <a:pos x="1816608" y="1257300"/>
              </a:cxn>
              <a:cxn ang="0">
                <a:pos x="1866900" y="1054100"/>
              </a:cxn>
              <a:cxn ang="0">
                <a:pos x="1868424" y="838200"/>
              </a:cxn>
              <a:cxn ang="0">
                <a:pos x="1816608" y="622300"/>
              </a:cxn>
              <a:cxn ang="0">
                <a:pos x="1714500" y="419100"/>
              </a:cxn>
              <a:cxn ang="0">
                <a:pos x="1568196" y="254000"/>
              </a:cxn>
              <a:cxn ang="0">
                <a:pos x="1426464" y="139700"/>
              </a:cxn>
              <a:cxn ang="0">
                <a:pos x="1219200" y="50800"/>
              </a:cxn>
              <a:cxn ang="0">
                <a:pos x="967740" y="12700"/>
              </a:cxn>
              <a:cxn ang="0">
                <a:pos x="1310640" y="63500"/>
              </a:cxn>
              <a:cxn ang="0">
                <a:pos x="1610868" y="266700"/>
              </a:cxn>
              <a:cxn ang="0">
                <a:pos x="1749552" y="444500"/>
              </a:cxn>
              <a:cxn ang="0">
                <a:pos x="1844040" y="660400"/>
              </a:cxn>
              <a:cxn ang="0">
                <a:pos x="1880616" y="838200"/>
              </a:cxn>
              <a:cxn ang="0">
                <a:pos x="1886712" y="965200"/>
              </a:cxn>
              <a:cxn ang="0">
                <a:pos x="1866900" y="1130300"/>
              </a:cxn>
              <a:cxn ang="0">
                <a:pos x="1793748" y="1346200"/>
              </a:cxn>
              <a:cxn ang="0">
                <a:pos x="576072" y="1803400"/>
              </a:cxn>
              <a:cxn ang="0">
                <a:pos x="309372" y="1638300"/>
              </a:cxn>
              <a:cxn ang="0">
                <a:pos x="161544" y="1460500"/>
              </a:cxn>
              <a:cxn ang="0">
                <a:pos x="57912" y="1257300"/>
              </a:cxn>
              <a:cxn ang="0">
                <a:pos x="4572" y="1028700"/>
              </a:cxn>
              <a:cxn ang="0">
                <a:pos x="9144" y="927100"/>
              </a:cxn>
              <a:cxn ang="0">
                <a:pos x="12192" y="965200"/>
              </a:cxn>
              <a:cxn ang="0">
                <a:pos x="42672" y="1168400"/>
              </a:cxn>
              <a:cxn ang="0">
                <a:pos x="124968" y="1384300"/>
              </a:cxn>
              <a:cxn ang="0">
                <a:pos x="254508" y="1562100"/>
              </a:cxn>
              <a:cxn ang="0">
                <a:pos x="423672" y="1701800"/>
              </a:cxn>
              <a:cxn ang="0">
                <a:pos x="623316" y="1816100"/>
              </a:cxn>
              <a:cxn ang="0">
                <a:pos x="755904" y="1854200"/>
              </a:cxn>
              <a:cxn ang="0">
                <a:pos x="12192" y="952500"/>
              </a:cxn>
              <a:cxn ang="0">
                <a:pos x="1130808" y="1854200"/>
              </a:cxn>
              <a:cxn ang="0">
                <a:pos x="1263396" y="1816100"/>
              </a:cxn>
              <a:cxn ang="0">
                <a:pos x="1386840" y="1752600"/>
              </a:cxn>
              <a:cxn ang="0">
                <a:pos x="1534668" y="1651000"/>
              </a:cxn>
              <a:cxn ang="0">
                <a:pos x="1688592" y="1498600"/>
              </a:cxn>
              <a:cxn ang="0">
                <a:pos x="1781556" y="1346200"/>
              </a:cxn>
              <a:cxn ang="0">
                <a:pos x="1699260" y="1498600"/>
              </a:cxn>
              <a:cxn ang="0">
                <a:pos x="1470660" y="1714500"/>
              </a:cxn>
              <a:cxn ang="0">
                <a:pos x="1223772" y="1841500"/>
              </a:cxn>
              <a:cxn ang="0">
                <a:pos x="824484" y="1854200"/>
              </a:cxn>
              <a:cxn ang="0">
                <a:pos x="1133856" y="1854200"/>
              </a:cxn>
              <a:cxn ang="0">
                <a:pos x="1063752" y="1866900"/>
              </a:cxn>
            </a:cxnLst>
            <a:rect l="0" t="0" r="r" b="b"/>
            <a:pathLst>
              <a:path w="1887220" h="1879600">
                <a:moveTo>
                  <a:pt x="0" y="939800"/>
                </a:moveTo>
                <a:lnTo>
                  <a:pt x="0" y="914400"/>
                </a:lnTo>
                <a:lnTo>
                  <a:pt x="4572" y="838200"/>
                </a:lnTo>
                <a:lnTo>
                  <a:pt x="7620" y="812800"/>
                </a:lnTo>
                <a:lnTo>
                  <a:pt x="10668" y="800100"/>
                </a:lnTo>
                <a:lnTo>
                  <a:pt x="19812" y="749300"/>
                </a:lnTo>
                <a:lnTo>
                  <a:pt x="30480" y="698500"/>
                </a:lnTo>
                <a:lnTo>
                  <a:pt x="42672" y="660400"/>
                </a:lnTo>
                <a:lnTo>
                  <a:pt x="57912" y="609600"/>
                </a:lnTo>
                <a:lnTo>
                  <a:pt x="74676" y="571500"/>
                </a:lnTo>
                <a:lnTo>
                  <a:pt x="92964" y="533400"/>
                </a:lnTo>
                <a:lnTo>
                  <a:pt x="114300" y="482600"/>
                </a:lnTo>
                <a:lnTo>
                  <a:pt x="137160" y="444500"/>
                </a:lnTo>
                <a:lnTo>
                  <a:pt x="161544" y="406400"/>
                </a:lnTo>
                <a:lnTo>
                  <a:pt x="187452" y="368300"/>
                </a:lnTo>
                <a:lnTo>
                  <a:pt x="216408" y="342900"/>
                </a:lnTo>
                <a:lnTo>
                  <a:pt x="245364" y="304800"/>
                </a:lnTo>
                <a:lnTo>
                  <a:pt x="275844" y="266700"/>
                </a:lnTo>
                <a:lnTo>
                  <a:pt x="342900" y="203200"/>
                </a:lnTo>
                <a:lnTo>
                  <a:pt x="416052" y="152400"/>
                </a:lnTo>
                <a:lnTo>
                  <a:pt x="454152" y="127000"/>
                </a:lnTo>
                <a:lnTo>
                  <a:pt x="493776" y="114300"/>
                </a:lnTo>
                <a:lnTo>
                  <a:pt x="576072" y="63500"/>
                </a:lnTo>
                <a:lnTo>
                  <a:pt x="618744" y="50800"/>
                </a:lnTo>
                <a:lnTo>
                  <a:pt x="707136" y="25400"/>
                </a:lnTo>
                <a:lnTo>
                  <a:pt x="800100" y="0"/>
                </a:lnTo>
                <a:lnTo>
                  <a:pt x="918972" y="0"/>
                </a:lnTo>
                <a:lnTo>
                  <a:pt x="894588" y="12700"/>
                </a:lnTo>
                <a:lnTo>
                  <a:pt x="801624" y="12700"/>
                </a:lnTo>
                <a:lnTo>
                  <a:pt x="710184" y="38100"/>
                </a:lnTo>
                <a:lnTo>
                  <a:pt x="711708" y="38100"/>
                </a:lnTo>
                <a:lnTo>
                  <a:pt x="665988" y="50800"/>
                </a:lnTo>
                <a:lnTo>
                  <a:pt x="667512" y="50800"/>
                </a:lnTo>
                <a:lnTo>
                  <a:pt x="623316" y="63500"/>
                </a:lnTo>
                <a:lnTo>
                  <a:pt x="580644" y="76200"/>
                </a:lnTo>
                <a:lnTo>
                  <a:pt x="539496" y="101600"/>
                </a:lnTo>
                <a:lnTo>
                  <a:pt x="499872" y="114300"/>
                </a:lnTo>
                <a:lnTo>
                  <a:pt x="460248" y="139700"/>
                </a:lnTo>
                <a:lnTo>
                  <a:pt x="461772" y="139700"/>
                </a:lnTo>
                <a:lnTo>
                  <a:pt x="423672" y="165100"/>
                </a:lnTo>
                <a:lnTo>
                  <a:pt x="387096" y="190500"/>
                </a:lnTo>
                <a:lnTo>
                  <a:pt x="352044" y="215900"/>
                </a:lnTo>
                <a:lnTo>
                  <a:pt x="316992" y="254000"/>
                </a:lnTo>
                <a:lnTo>
                  <a:pt x="318516" y="254000"/>
                </a:lnTo>
                <a:lnTo>
                  <a:pt x="284988" y="279400"/>
                </a:lnTo>
                <a:lnTo>
                  <a:pt x="254508" y="304800"/>
                </a:lnTo>
                <a:lnTo>
                  <a:pt x="225552" y="342900"/>
                </a:lnTo>
                <a:lnTo>
                  <a:pt x="198120" y="381000"/>
                </a:lnTo>
                <a:lnTo>
                  <a:pt x="172212" y="419100"/>
                </a:lnTo>
                <a:lnTo>
                  <a:pt x="147828" y="457200"/>
                </a:lnTo>
                <a:lnTo>
                  <a:pt x="124968" y="495300"/>
                </a:lnTo>
                <a:lnTo>
                  <a:pt x="85344" y="571500"/>
                </a:lnTo>
                <a:lnTo>
                  <a:pt x="86868" y="571500"/>
                </a:lnTo>
                <a:lnTo>
                  <a:pt x="70104" y="622300"/>
                </a:lnTo>
                <a:lnTo>
                  <a:pt x="54864" y="660400"/>
                </a:lnTo>
                <a:lnTo>
                  <a:pt x="42672" y="698500"/>
                </a:lnTo>
                <a:lnTo>
                  <a:pt x="32004" y="749300"/>
                </a:lnTo>
                <a:lnTo>
                  <a:pt x="24383" y="800100"/>
                </a:lnTo>
                <a:lnTo>
                  <a:pt x="19812" y="812800"/>
                </a:lnTo>
                <a:lnTo>
                  <a:pt x="18288" y="838200"/>
                </a:lnTo>
                <a:lnTo>
                  <a:pt x="15240" y="863600"/>
                </a:lnTo>
                <a:lnTo>
                  <a:pt x="13716" y="889000"/>
                </a:lnTo>
                <a:lnTo>
                  <a:pt x="13716" y="914400"/>
                </a:lnTo>
                <a:lnTo>
                  <a:pt x="13208" y="927100"/>
                </a:lnTo>
                <a:lnTo>
                  <a:pt x="9144" y="927100"/>
                </a:lnTo>
                <a:lnTo>
                  <a:pt x="0" y="939800"/>
                </a:lnTo>
                <a:close/>
              </a:path>
              <a:path w="1887220" h="1879600">
                <a:moveTo>
                  <a:pt x="1793748" y="1346200"/>
                </a:moveTo>
                <a:lnTo>
                  <a:pt x="1781556" y="1346200"/>
                </a:lnTo>
                <a:lnTo>
                  <a:pt x="1799844" y="1295400"/>
                </a:lnTo>
                <a:lnTo>
                  <a:pt x="1816608" y="1257300"/>
                </a:lnTo>
                <a:lnTo>
                  <a:pt x="1831848" y="1206500"/>
                </a:lnTo>
                <a:lnTo>
                  <a:pt x="1844040" y="1168400"/>
                </a:lnTo>
                <a:lnTo>
                  <a:pt x="1854708" y="1130300"/>
                </a:lnTo>
                <a:lnTo>
                  <a:pt x="1862328" y="1079500"/>
                </a:lnTo>
                <a:lnTo>
                  <a:pt x="1866900" y="1054100"/>
                </a:lnTo>
                <a:lnTo>
                  <a:pt x="1865376" y="1054100"/>
                </a:lnTo>
                <a:lnTo>
                  <a:pt x="1871472" y="1003300"/>
                </a:lnTo>
                <a:lnTo>
                  <a:pt x="1872996" y="977900"/>
                </a:lnTo>
                <a:lnTo>
                  <a:pt x="1872996" y="914400"/>
                </a:lnTo>
                <a:lnTo>
                  <a:pt x="1868424" y="838200"/>
                </a:lnTo>
                <a:lnTo>
                  <a:pt x="1862328" y="800100"/>
                </a:lnTo>
                <a:lnTo>
                  <a:pt x="1854708" y="749300"/>
                </a:lnTo>
                <a:lnTo>
                  <a:pt x="1844040" y="698500"/>
                </a:lnTo>
                <a:lnTo>
                  <a:pt x="1831848" y="660400"/>
                </a:lnTo>
                <a:lnTo>
                  <a:pt x="1816608" y="622300"/>
                </a:lnTo>
                <a:lnTo>
                  <a:pt x="1799844" y="571500"/>
                </a:lnTo>
                <a:lnTo>
                  <a:pt x="1781556" y="533400"/>
                </a:lnTo>
                <a:lnTo>
                  <a:pt x="1761744" y="495300"/>
                </a:lnTo>
                <a:lnTo>
                  <a:pt x="1738884" y="457200"/>
                </a:lnTo>
                <a:lnTo>
                  <a:pt x="1714500" y="419100"/>
                </a:lnTo>
                <a:lnTo>
                  <a:pt x="1688592" y="381000"/>
                </a:lnTo>
                <a:lnTo>
                  <a:pt x="1661160" y="342900"/>
                </a:lnTo>
                <a:lnTo>
                  <a:pt x="1632204" y="304800"/>
                </a:lnTo>
                <a:lnTo>
                  <a:pt x="1601724" y="279400"/>
                </a:lnTo>
                <a:lnTo>
                  <a:pt x="1568196" y="254000"/>
                </a:lnTo>
                <a:lnTo>
                  <a:pt x="1534668" y="215900"/>
                </a:lnTo>
                <a:lnTo>
                  <a:pt x="1499616" y="190500"/>
                </a:lnTo>
                <a:lnTo>
                  <a:pt x="1463040" y="165100"/>
                </a:lnTo>
                <a:lnTo>
                  <a:pt x="1424940" y="139700"/>
                </a:lnTo>
                <a:lnTo>
                  <a:pt x="1426464" y="139700"/>
                </a:lnTo>
                <a:lnTo>
                  <a:pt x="1386840" y="114300"/>
                </a:lnTo>
                <a:lnTo>
                  <a:pt x="1347216" y="101600"/>
                </a:lnTo>
                <a:lnTo>
                  <a:pt x="1306068" y="76200"/>
                </a:lnTo>
                <a:lnTo>
                  <a:pt x="1263396" y="63500"/>
                </a:lnTo>
                <a:lnTo>
                  <a:pt x="1219200" y="50800"/>
                </a:lnTo>
                <a:lnTo>
                  <a:pt x="1220724" y="50800"/>
                </a:lnTo>
                <a:lnTo>
                  <a:pt x="1175004" y="38100"/>
                </a:lnTo>
                <a:lnTo>
                  <a:pt x="1176528" y="38100"/>
                </a:lnTo>
                <a:lnTo>
                  <a:pt x="1085088" y="12700"/>
                </a:lnTo>
                <a:lnTo>
                  <a:pt x="967740" y="12700"/>
                </a:lnTo>
                <a:lnTo>
                  <a:pt x="943356" y="0"/>
                </a:lnTo>
                <a:lnTo>
                  <a:pt x="1086612" y="0"/>
                </a:lnTo>
                <a:lnTo>
                  <a:pt x="1179576" y="25400"/>
                </a:lnTo>
                <a:lnTo>
                  <a:pt x="1267968" y="50800"/>
                </a:lnTo>
                <a:lnTo>
                  <a:pt x="1310640" y="63500"/>
                </a:lnTo>
                <a:lnTo>
                  <a:pt x="1392936" y="114300"/>
                </a:lnTo>
                <a:lnTo>
                  <a:pt x="1432560" y="127000"/>
                </a:lnTo>
                <a:lnTo>
                  <a:pt x="1470660" y="152400"/>
                </a:lnTo>
                <a:lnTo>
                  <a:pt x="1543812" y="203200"/>
                </a:lnTo>
                <a:lnTo>
                  <a:pt x="1610868" y="266700"/>
                </a:lnTo>
                <a:lnTo>
                  <a:pt x="1641348" y="304800"/>
                </a:lnTo>
                <a:lnTo>
                  <a:pt x="1670304" y="342900"/>
                </a:lnTo>
                <a:lnTo>
                  <a:pt x="1699260" y="368300"/>
                </a:lnTo>
                <a:lnTo>
                  <a:pt x="1725168" y="406400"/>
                </a:lnTo>
                <a:lnTo>
                  <a:pt x="1749552" y="444500"/>
                </a:lnTo>
                <a:lnTo>
                  <a:pt x="1772412" y="482600"/>
                </a:lnTo>
                <a:lnTo>
                  <a:pt x="1793748" y="533400"/>
                </a:lnTo>
                <a:lnTo>
                  <a:pt x="1812036" y="571500"/>
                </a:lnTo>
                <a:lnTo>
                  <a:pt x="1828800" y="609600"/>
                </a:lnTo>
                <a:lnTo>
                  <a:pt x="1844040" y="660400"/>
                </a:lnTo>
                <a:lnTo>
                  <a:pt x="1856232" y="698500"/>
                </a:lnTo>
                <a:lnTo>
                  <a:pt x="1866900" y="749300"/>
                </a:lnTo>
                <a:lnTo>
                  <a:pt x="1874520" y="800100"/>
                </a:lnTo>
                <a:lnTo>
                  <a:pt x="1879092" y="812800"/>
                </a:lnTo>
                <a:lnTo>
                  <a:pt x="1880616" y="838200"/>
                </a:lnTo>
                <a:lnTo>
                  <a:pt x="1883664" y="863600"/>
                </a:lnTo>
                <a:lnTo>
                  <a:pt x="1885188" y="889000"/>
                </a:lnTo>
                <a:lnTo>
                  <a:pt x="1885188" y="914400"/>
                </a:lnTo>
                <a:lnTo>
                  <a:pt x="1886712" y="939800"/>
                </a:lnTo>
                <a:lnTo>
                  <a:pt x="1886712" y="965200"/>
                </a:lnTo>
                <a:lnTo>
                  <a:pt x="1885188" y="990600"/>
                </a:lnTo>
                <a:lnTo>
                  <a:pt x="1883664" y="1003300"/>
                </a:lnTo>
                <a:lnTo>
                  <a:pt x="1882140" y="1028700"/>
                </a:lnTo>
                <a:lnTo>
                  <a:pt x="1876044" y="1079500"/>
                </a:lnTo>
                <a:lnTo>
                  <a:pt x="1866900" y="1130300"/>
                </a:lnTo>
                <a:lnTo>
                  <a:pt x="1856232" y="1168400"/>
                </a:lnTo>
                <a:lnTo>
                  <a:pt x="1844040" y="1219200"/>
                </a:lnTo>
                <a:lnTo>
                  <a:pt x="1828800" y="1257300"/>
                </a:lnTo>
                <a:lnTo>
                  <a:pt x="1812036" y="1308100"/>
                </a:lnTo>
                <a:lnTo>
                  <a:pt x="1793748" y="1346200"/>
                </a:lnTo>
                <a:close/>
              </a:path>
              <a:path w="1887220" h="1879600">
                <a:moveTo>
                  <a:pt x="755904" y="1854200"/>
                </a:moveTo>
                <a:lnTo>
                  <a:pt x="707136" y="1854200"/>
                </a:lnTo>
                <a:lnTo>
                  <a:pt x="662940" y="1841500"/>
                </a:lnTo>
                <a:lnTo>
                  <a:pt x="618744" y="1816100"/>
                </a:lnTo>
                <a:lnTo>
                  <a:pt x="576072" y="1803400"/>
                </a:lnTo>
                <a:lnTo>
                  <a:pt x="493776" y="1765300"/>
                </a:lnTo>
                <a:lnTo>
                  <a:pt x="454152" y="1739900"/>
                </a:lnTo>
                <a:lnTo>
                  <a:pt x="416052" y="1714500"/>
                </a:lnTo>
                <a:lnTo>
                  <a:pt x="342900" y="1663700"/>
                </a:lnTo>
                <a:lnTo>
                  <a:pt x="309372" y="1638300"/>
                </a:lnTo>
                <a:lnTo>
                  <a:pt x="275844" y="1600200"/>
                </a:lnTo>
                <a:lnTo>
                  <a:pt x="245364" y="1574800"/>
                </a:lnTo>
                <a:lnTo>
                  <a:pt x="214883" y="1536700"/>
                </a:lnTo>
                <a:lnTo>
                  <a:pt x="187452" y="1498600"/>
                </a:lnTo>
                <a:lnTo>
                  <a:pt x="161544" y="1460500"/>
                </a:lnTo>
                <a:lnTo>
                  <a:pt x="137160" y="1422400"/>
                </a:lnTo>
                <a:lnTo>
                  <a:pt x="114300" y="1384300"/>
                </a:lnTo>
                <a:lnTo>
                  <a:pt x="92964" y="1346200"/>
                </a:lnTo>
                <a:lnTo>
                  <a:pt x="74676" y="1308100"/>
                </a:lnTo>
                <a:lnTo>
                  <a:pt x="57912" y="1257300"/>
                </a:lnTo>
                <a:lnTo>
                  <a:pt x="42672" y="1219200"/>
                </a:lnTo>
                <a:lnTo>
                  <a:pt x="30480" y="1168400"/>
                </a:lnTo>
                <a:lnTo>
                  <a:pt x="19812" y="1130300"/>
                </a:lnTo>
                <a:lnTo>
                  <a:pt x="10668" y="1079500"/>
                </a:lnTo>
                <a:lnTo>
                  <a:pt x="4572" y="1028700"/>
                </a:lnTo>
                <a:lnTo>
                  <a:pt x="3048" y="1003300"/>
                </a:lnTo>
                <a:lnTo>
                  <a:pt x="1524" y="990600"/>
                </a:lnTo>
                <a:lnTo>
                  <a:pt x="0" y="965200"/>
                </a:lnTo>
                <a:lnTo>
                  <a:pt x="0" y="939800"/>
                </a:lnTo>
                <a:lnTo>
                  <a:pt x="9144" y="927100"/>
                </a:lnTo>
                <a:lnTo>
                  <a:pt x="13208" y="927100"/>
                </a:lnTo>
                <a:lnTo>
                  <a:pt x="12700" y="939800"/>
                </a:lnTo>
                <a:lnTo>
                  <a:pt x="3048" y="939800"/>
                </a:lnTo>
                <a:lnTo>
                  <a:pt x="12192" y="952500"/>
                </a:lnTo>
                <a:lnTo>
                  <a:pt x="12192" y="965200"/>
                </a:lnTo>
                <a:lnTo>
                  <a:pt x="15240" y="1003300"/>
                </a:lnTo>
                <a:lnTo>
                  <a:pt x="16764" y="1028700"/>
                </a:lnTo>
                <a:lnTo>
                  <a:pt x="22860" y="1079500"/>
                </a:lnTo>
                <a:lnTo>
                  <a:pt x="32004" y="1130300"/>
                </a:lnTo>
                <a:lnTo>
                  <a:pt x="42672" y="1168400"/>
                </a:lnTo>
                <a:lnTo>
                  <a:pt x="54864" y="1206500"/>
                </a:lnTo>
                <a:lnTo>
                  <a:pt x="70104" y="1257300"/>
                </a:lnTo>
                <a:lnTo>
                  <a:pt x="68580" y="1257300"/>
                </a:lnTo>
                <a:lnTo>
                  <a:pt x="85344" y="1295400"/>
                </a:lnTo>
                <a:lnTo>
                  <a:pt x="124968" y="1384300"/>
                </a:lnTo>
                <a:lnTo>
                  <a:pt x="147828" y="1422400"/>
                </a:lnTo>
                <a:lnTo>
                  <a:pt x="172212" y="1460500"/>
                </a:lnTo>
                <a:lnTo>
                  <a:pt x="198120" y="1498600"/>
                </a:lnTo>
                <a:lnTo>
                  <a:pt x="225552" y="1524000"/>
                </a:lnTo>
                <a:lnTo>
                  <a:pt x="254508" y="1562100"/>
                </a:lnTo>
                <a:lnTo>
                  <a:pt x="284988" y="1587500"/>
                </a:lnTo>
                <a:lnTo>
                  <a:pt x="318516" y="1625600"/>
                </a:lnTo>
                <a:lnTo>
                  <a:pt x="316992" y="1625600"/>
                </a:lnTo>
                <a:lnTo>
                  <a:pt x="387096" y="1676400"/>
                </a:lnTo>
                <a:lnTo>
                  <a:pt x="423672" y="1701800"/>
                </a:lnTo>
                <a:lnTo>
                  <a:pt x="461772" y="1727200"/>
                </a:lnTo>
                <a:lnTo>
                  <a:pt x="460248" y="1727200"/>
                </a:lnTo>
                <a:lnTo>
                  <a:pt x="539496" y="1778000"/>
                </a:lnTo>
                <a:lnTo>
                  <a:pt x="580644" y="1790700"/>
                </a:lnTo>
                <a:lnTo>
                  <a:pt x="623316" y="1816100"/>
                </a:lnTo>
                <a:lnTo>
                  <a:pt x="667512" y="1828800"/>
                </a:lnTo>
                <a:lnTo>
                  <a:pt x="665988" y="1828800"/>
                </a:lnTo>
                <a:lnTo>
                  <a:pt x="711708" y="1841500"/>
                </a:lnTo>
                <a:lnTo>
                  <a:pt x="710184" y="1841500"/>
                </a:lnTo>
                <a:lnTo>
                  <a:pt x="755904" y="1854200"/>
                </a:lnTo>
                <a:close/>
              </a:path>
              <a:path w="1887220" h="1879600">
                <a:moveTo>
                  <a:pt x="12192" y="952500"/>
                </a:moveTo>
                <a:lnTo>
                  <a:pt x="3048" y="939800"/>
                </a:lnTo>
                <a:lnTo>
                  <a:pt x="12192" y="939800"/>
                </a:lnTo>
                <a:lnTo>
                  <a:pt x="12192" y="952500"/>
                </a:lnTo>
                <a:close/>
              </a:path>
              <a:path w="1887220" h="1879600">
                <a:moveTo>
                  <a:pt x="12192" y="952500"/>
                </a:moveTo>
                <a:lnTo>
                  <a:pt x="12192" y="939800"/>
                </a:lnTo>
                <a:lnTo>
                  <a:pt x="12700" y="939800"/>
                </a:lnTo>
                <a:lnTo>
                  <a:pt x="12192" y="952500"/>
                </a:lnTo>
                <a:close/>
              </a:path>
              <a:path w="1887220" h="1879600">
                <a:moveTo>
                  <a:pt x="1179576" y="1854200"/>
                </a:moveTo>
                <a:lnTo>
                  <a:pt x="1130808" y="1854200"/>
                </a:lnTo>
                <a:lnTo>
                  <a:pt x="1176528" y="1841500"/>
                </a:lnTo>
                <a:lnTo>
                  <a:pt x="1175004" y="1841500"/>
                </a:lnTo>
                <a:lnTo>
                  <a:pt x="1220724" y="1828800"/>
                </a:lnTo>
                <a:lnTo>
                  <a:pt x="1219200" y="1828800"/>
                </a:lnTo>
                <a:lnTo>
                  <a:pt x="1263396" y="1816100"/>
                </a:lnTo>
                <a:lnTo>
                  <a:pt x="1306068" y="1790700"/>
                </a:lnTo>
                <a:lnTo>
                  <a:pt x="1304544" y="1790700"/>
                </a:lnTo>
                <a:lnTo>
                  <a:pt x="1347216" y="1778000"/>
                </a:lnTo>
                <a:lnTo>
                  <a:pt x="1345692" y="1778000"/>
                </a:lnTo>
                <a:lnTo>
                  <a:pt x="1386840" y="1752600"/>
                </a:lnTo>
                <a:lnTo>
                  <a:pt x="1426464" y="1727200"/>
                </a:lnTo>
                <a:lnTo>
                  <a:pt x="1424940" y="1727200"/>
                </a:lnTo>
                <a:lnTo>
                  <a:pt x="1463040" y="1701800"/>
                </a:lnTo>
                <a:lnTo>
                  <a:pt x="1499616" y="1676400"/>
                </a:lnTo>
                <a:lnTo>
                  <a:pt x="1534668" y="1651000"/>
                </a:lnTo>
                <a:lnTo>
                  <a:pt x="1568196" y="1625600"/>
                </a:lnTo>
                <a:lnTo>
                  <a:pt x="1601724" y="1587500"/>
                </a:lnTo>
                <a:lnTo>
                  <a:pt x="1632204" y="1562100"/>
                </a:lnTo>
                <a:lnTo>
                  <a:pt x="1661160" y="1524000"/>
                </a:lnTo>
                <a:lnTo>
                  <a:pt x="1688592" y="1498600"/>
                </a:lnTo>
                <a:lnTo>
                  <a:pt x="1714500" y="1460500"/>
                </a:lnTo>
                <a:lnTo>
                  <a:pt x="1738884" y="1422400"/>
                </a:lnTo>
                <a:lnTo>
                  <a:pt x="1761744" y="1384300"/>
                </a:lnTo>
                <a:lnTo>
                  <a:pt x="1781556" y="1333500"/>
                </a:lnTo>
                <a:lnTo>
                  <a:pt x="1781556" y="1346200"/>
                </a:lnTo>
                <a:lnTo>
                  <a:pt x="1793748" y="1346200"/>
                </a:lnTo>
                <a:lnTo>
                  <a:pt x="1772412" y="1384300"/>
                </a:lnTo>
                <a:lnTo>
                  <a:pt x="1749552" y="1422400"/>
                </a:lnTo>
                <a:lnTo>
                  <a:pt x="1725168" y="1460500"/>
                </a:lnTo>
                <a:lnTo>
                  <a:pt x="1699260" y="1498600"/>
                </a:lnTo>
                <a:lnTo>
                  <a:pt x="1641348" y="1574800"/>
                </a:lnTo>
                <a:lnTo>
                  <a:pt x="1610868" y="1600200"/>
                </a:lnTo>
                <a:lnTo>
                  <a:pt x="1577340" y="1638300"/>
                </a:lnTo>
                <a:lnTo>
                  <a:pt x="1543812" y="1663700"/>
                </a:lnTo>
                <a:lnTo>
                  <a:pt x="1470660" y="1714500"/>
                </a:lnTo>
                <a:lnTo>
                  <a:pt x="1432560" y="1739900"/>
                </a:lnTo>
                <a:lnTo>
                  <a:pt x="1392936" y="1765300"/>
                </a:lnTo>
                <a:lnTo>
                  <a:pt x="1310640" y="1803400"/>
                </a:lnTo>
                <a:lnTo>
                  <a:pt x="1267968" y="1816100"/>
                </a:lnTo>
                <a:lnTo>
                  <a:pt x="1223772" y="1841500"/>
                </a:lnTo>
                <a:lnTo>
                  <a:pt x="1179576" y="1854200"/>
                </a:lnTo>
                <a:close/>
              </a:path>
              <a:path w="1887220" h="1879600">
                <a:moveTo>
                  <a:pt x="848868" y="1866900"/>
                </a:moveTo>
                <a:lnTo>
                  <a:pt x="800100" y="1866900"/>
                </a:lnTo>
                <a:lnTo>
                  <a:pt x="752856" y="1854200"/>
                </a:lnTo>
                <a:lnTo>
                  <a:pt x="824484" y="1854200"/>
                </a:lnTo>
                <a:lnTo>
                  <a:pt x="848868" y="1866900"/>
                </a:lnTo>
                <a:close/>
              </a:path>
              <a:path w="1887220" h="1879600">
                <a:moveTo>
                  <a:pt x="1086612" y="1866900"/>
                </a:moveTo>
                <a:lnTo>
                  <a:pt x="1037844" y="1866900"/>
                </a:lnTo>
                <a:lnTo>
                  <a:pt x="1062228" y="1854200"/>
                </a:lnTo>
                <a:lnTo>
                  <a:pt x="1133856" y="1854200"/>
                </a:lnTo>
                <a:lnTo>
                  <a:pt x="1086612" y="1866900"/>
                </a:lnTo>
                <a:close/>
              </a:path>
              <a:path w="1887220" h="1879600">
                <a:moveTo>
                  <a:pt x="1039368" y="1879600"/>
                </a:moveTo>
                <a:lnTo>
                  <a:pt x="847344" y="1879600"/>
                </a:lnTo>
                <a:lnTo>
                  <a:pt x="822960" y="1866900"/>
                </a:lnTo>
                <a:lnTo>
                  <a:pt x="1063752" y="1866900"/>
                </a:lnTo>
                <a:lnTo>
                  <a:pt x="1039368" y="187960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54325" y="1658398"/>
            <a:ext cx="1064266" cy="594812"/>
          </a:xfrm>
        </p:spPr>
        <p:txBody>
          <a:bodyPr wrap="square" lIns="0" tIns="9939" rIns="0" bIns="0">
            <a:spAutoFit/>
          </a:bodyPr>
          <a:lstStyle/>
          <a:p>
            <a:pPr marL="9939" defTabSz="715609">
              <a:spcBef>
                <a:spcPts val="78"/>
              </a:spcBef>
            </a:pPr>
            <a:r>
              <a:rPr sz="3800" kern="0" spc="-3192" noProof="1">
                <a:latin typeface="宋体" panose="02010600030101010101" pitchFamily="2" charset="-122"/>
                <a:cs typeface="宋体" panose="02010600030101010101" pitchFamily="2" charset="-122"/>
              </a:rPr>
              <a:t>对</a:t>
            </a:r>
            <a:r>
              <a:rPr sz="2100" kern="0" baseline="-35000" noProof="1">
                <a:latin typeface="宋体" panose="02010600030101010101" pitchFamily="2" charset="-122"/>
                <a:cs typeface="宋体" panose="02010600030101010101" pitchFamily="2" charset="-122"/>
              </a:rPr>
              <a:t>对内</a:t>
            </a:r>
            <a:r>
              <a:rPr sz="2100" kern="0" spc="-599" baseline="-35000" noProof="1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3800" kern="0" noProof="1">
                <a:latin typeface="宋体" panose="02010600030101010101" pitchFamily="2" charset="-122"/>
                <a:cs typeface="宋体" panose="02010600030101010101" pitchFamily="2" charset="-122"/>
              </a:rPr>
              <a:t>外</a:t>
            </a:r>
            <a:endParaRPr sz="3800" kern="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94" name="object 11"/>
          <p:cNvSpPr txBox="1">
            <a:spLocks noChangeArrowheads="1"/>
          </p:cNvSpPr>
          <p:nvPr/>
        </p:nvSpPr>
        <p:spPr bwMode="auto">
          <a:xfrm>
            <a:off x="5952560" y="3107261"/>
            <a:ext cx="1064266" cy="59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3800" dirty="0">
                <a:solidFill>
                  <a:srgbClr val="FFFFFF"/>
                </a:solidFill>
                <a:latin typeface="宋体" pitchFamily="2" charset="-122"/>
              </a:rPr>
              <a:t>对内</a:t>
            </a:r>
            <a:endParaRPr lang="zh-CN" altLang="zh-CN" sz="3800" dirty="0">
              <a:latin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2"/>
          <p:cNvSpPr>
            <a:spLocks noChangeArrowheads="1"/>
          </p:cNvSpPr>
          <p:nvPr/>
        </p:nvSpPr>
        <p:spPr bwMode="auto">
          <a:xfrm>
            <a:off x="3666560" y="800028"/>
            <a:ext cx="2017219" cy="44158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7410" name="object 3"/>
          <p:cNvSpPr>
            <a:spLocks noChangeArrowheads="1"/>
          </p:cNvSpPr>
          <p:nvPr/>
        </p:nvSpPr>
        <p:spPr bwMode="auto">
          <a:xfrm>
            <a:off x="3662487" y="795710"/>
            <a:ext cx="2025363" cy="450218"/>
          </a:xfrm>
          <a:custGeom>
            <a:avLst/>
            <a:gdLst/>
            <a:ahLst/>
            <a:cxnLst>
              <a:cxn ang="0">
                <a:pos x="91440" y="659892"/>
              </a:cxn>
              <a:cxn ang="0">
                <a:pos x="13716" y="601980"/>
              </a:cxn>
              <a:cxn ang="0">
                <a:pos x="1524" y="569976"/>
              </a:cxn>
              <a:cxn ang="0">
                <a:pos x="1524" y="91440"/>
              </a:cxn>
              <a:cxn ang="0">
                <a:pos x="18288" y="50292"/>
              </a:cxn>
              <a:cxn ang="0">
                <a:pos x="2266188" y="0"/>
              </a:cxn>
              <a:cxn ang="0">
                <a:pos x="2299716" y="9144"/>
              </a:cxn>
              <a:cxn ang="0">
                <a:pos x="92964" y="15240"/>
              </a:cxn>
              <a:cxn ang="0">
                <a:pos x="77724" y="19812"/>
              </a:cxn>
              <a:cxn ang="0">
                <a:pos x="56388" y="30480"/>
              </a:cxn>
              <a:cxn ang="0">
                <a:pos x="48768" y="35052"/>
              </a:cxn>
              <a:cxn ang="0">
                <a:pos x="35052" y="50292"/>
              </a:cxn>
              <a:cxn ang="0">
                <a:pos x="12192" y="103632"/>
              </a:cxn>
              <a:cxn ang="0">
                <a:pos x="14151" y="568452"/>
              </a:cxn>
              <a:cxn ang="0">
                <a:pos x="28956" y="605028"/>
              </a:cxn>
              <a:cxn ang="0">
                <a:pos x="48768" y="626363"/>
              </a:cxn>
              <a:cxn ang="0">
                <a:pos x="74676" y="641604"/>
              </a:cxn>
              <a:cxn ang="0">
                <a:pos x="92964" y="647700"/>
              </a:cxn>
              <a:cxn ang="0">
                <a:pos x="2299716" y="652272"/>
              </a:cxn>
              <a:cxn ang="0">
                <a:pos x="2266188" y="661416"/>
              </a:cxn>
              <a:cxn ang="0">
                <a:pos x="2286000" y="16764"/>
              </a:cxn>
              <a:cxn ang="0">
                <a:pos x="2253996" y="12192"/>
              </a:cxn>
              <a:cxn ang="0">
                <a:pos x="2319528" y="19812"/>
              </a:cxn>
              <a:cxn ang="0">
                <a:pos x="74676" y="21336"/>
              </a:cxn>
              <a:cxn ang="0">
                <a:pos x="74676" y="21336"/>
              </a:cxn>
              <a:cxn ang="0">
                <a:pos x="2302764" y="24384"/>
              </a:cxn>
              <a:cxn ang="0">
                <a:pos x="2319528" y="19812"/>
              </a:cxn>
              <a:cxn ang="0">
                <a:pos x="2337816" y="35052"/>
              </a:cxn>
              <a:cxn ang="0">
                <a:pos x="48768" y="36576"/>
              </a:cxn>
              <a:cxn ang="0">
                <a:pos x="48768" y="36576"/>
              </a:cxn>
              <a:cxn ang="0">
                <a:pos x="2319528" y="35052"/>
              </a:cxn>
              <a:cxn ang="0">
                <a:pos x="2368296" y="103632"/>
              </a:cxn>
              <a:cxn ang="0">
                <a:pos x="12192" y="105156"/>
              </a:cxn>
              <a:cxn ang="0">
                <a:pos x="12192" y="105156"/>
              </a:cxn>
              <a:cxn ang="0">
                <a:pos x="2356104" y="557784"/>
              </a:cxn>
              <a:cxn ang="0">
                <a:pos x="2369820" y="114300"/>
              </a:cxn>
              <a:cxn ang="0">
                <a:pos x="2366989" y="568452"/>
              </a:cxn>
              <a:cxn ang="0">
                <a:pos x="13716" y="566928"/>
              </a:cxn>
              <a:cxn ang="0">
                <a:pos x="2339340" y="605028"/>
              </a:cxn>
              <a:cxn ang="0">
                <a:pos x="2354580" y="566928"/>
              </a:cxn>
              <a:cxn ang="0">
                <a:pos x="2366772" y="569976"/>
              </a:cxn>
              <a:cxn ang="0">
                <a:pos x="2356104" y="601980"/>
              </a:cxn>
              <a:cxn ang="0">
                <a:pos x="28956" y="605028"/>
              </a:cxn>
              <a:cxn ang="0">
                <a:pos x="2343912" y="620268"/>
              </a:cxn>
              <a:cxn ang="0">
                <a:pos x="2339340" y="603504"/>
              </a:cxn>
              <a:cxn ang="0">
                <a:pos x="2343912" y="620268"/>
              </a:cxn>
              <a:cxn ang="0">
                <a:pos x="2275332" y="647700"/>
              </a:cxn>
              <a:cxn ang="0">
                <a:pos x="2295144" y="641604"/>
              </a:cxn>
              <a:cxn ang="0">
                <a:pos x="2302764" y="637032"/>
              </a:cxn>
              <a:cxn ang="0">
                <a:pos x="2327148" y="618744"/>
              </a:cxn>
              <a:cxn ang="0">
                <a:pos x="2336292" y="627887"/>
              </a:cxn>
              <a:cxn ang="0">
                <a:pos x="2308860" y="647700"/>
              </a:cxn>
            </a:cxnLst>
            <a:rect l="0" t="0" r="r" b="b"/>
            <a:pathLst>
              <a:path w="2369820" h="661669">
                <a:moveTo>
                  <a:pt x="2266188" y="661416"/>
                </a:moveTo>
                <a:lnTo>
                  <a:pt x="102108" y="661416"/>
                </a:lnTo>
                <a:lnTo>
                  <a:pt x="91440" y="659892"/>
                </a:lnTo>
                <a:lnTo>
                  <a:pt x="50292" y="643128"/>
                </a:lnTo>
                <a:lnTo>
                  <a:pt x="18288" y="611124"/>
                </a:lnTo>
                <a:lnTo>
                  <a:pt x="13716" y="601980"/>
                </a:lnTo>
                <a:lnTo>
                  <a:pt x="7620" y="591312"/>
                </a:lnTo>
                <a:lnTo>
                  <a:pt x="4572" y="582168"/>
                </a:lnTo>
                <a:lnTo>
                  <a:pt x="1524" y="569976"/>
                </a:lnTo>
                <a:lnTo>
                  <a:pt x="0" y="559308"/>
                </a:lnTo>
                <a:lnTo>
                  <a:pt x="0" y="103632"/>
                </a:lnTo>
                <a:lnTo>
                  <a:pt x="1524" y="91440"/>
                </a:lnTo>
                <a:lnTo>
                  <a:pt x="7620" y="70104"/>
                </a:lnTo>
                <a:lnTo>
                  <a:pt x="13716" y="59436"/>
                </a:lnTo>
                <a:lnTo>
                  <a:pt x="18288" y="50292"/>
                </a:lnTo>
                <a:lnTo>
                  <a:pt x="59436" y="13716"/>
                </a:lnTo>
                <a:lnTo>
                  <a:pt x="102108" y="0"/>
                </a:lnTo>
                <a:lnTo>
                  <a:pt x="2266188" y="0"/>
                </a:lnTo>
                <a:lnTo>
                  <a:pt x="2278380" y="1524"/>
                </a:lnTo>
                <a:lnTo>
                  <a:pt x="2289048" y="4572"/>
                </a:lnTo>
                <a:lnTo>
                  <a:pt x="2299716" y="9144"/>
                </a:lnTo>
                <a:lnTo>
                  <a:pt x="2305812" y="12192"/>
                </a:lnTo>
                <a:lnTo>
                  <a:pt x="114300" y="12192"/>
                </a:lnTo>
                <a:lnTo>
                  <a:pt x="92964" y="15240"/>
                </a:lnTo>
                <a:lnTo>
                  <a:pt x="94488" y="15240"/>
                </a:lnTo>
                <a:lnTo>
                  <a:pt x="83820" y="16764"/>
                </a:lnTo>
                <a:lnTo>
                  <a:pt x="77724" y="19812"/>
                </a:lnTo>
                <a:lnTo>
                  <a:pt x="74676" y="19812"/>
                </a:lnTo>
                <a:lnTo>
                  <a:pt x="65532" y="24384"/>
                </a:lnTo>
                <a:lnTo>
                  <a:pt x="56388" y="30480"/>
                </a:lnTo>
                <a:lnTo>
                  <a:pt x="57912" y="30480"/>
                </a:lnTo>
                <a:lnTo>
                  <a:pt x="51054" y="35052"/>
                </a:lnTo>
                <a:lnTo>
                  <a:pt x="48768" y="35052"/>
                </a:lnTo>
                <a:lnTo>
                  <a:pt x="41148" y="42672"/>
                </a:lnTo>
                <a:lnTo>
                  <a:pt x="42672" y="42672"/>
                </a:lnTo>
                <a:lnTo>
                  <a:pt x="35052" y="50292"/>
                </a:lnTo>
                <a:lnTo>
                  <a:pt x="16764" y="83820"/>
                </a:lnTo>
                <a:lnTo>
                  <a:pt x="12409" y="103632"/>
                </a:lnTo>
                <a:lnTo>
                  <a:pt x="12192" y="103632"/>
                </a:lnTo>
                <a:lnTo>
                  <a:pt x="12192" y="557784"/>
                </a:lnTo>
                <a:lnTo>
                  <a:pt x="13716" y="568452"/>
                </a:lnTo>
                <a:lnTo>
                  <a:pt x="14151" y="568452"/>
                </a:lnTo>
                <a:lnTo>
                  <a:pt x="16764" y="577596"/>
                </a:lnTo>
                <a:lnTo>
                  <a:pt x="19812" y="586739"/>
                </a:lnTo>
                <a:lnTo>
                  <a:pt x="28956" y="605028"/>
                </a:lnTo>
                <a:lnTo>
                  <a:pt x="29971" y="605028"/>
                </a:lnTo>
                <a:lnTo>
                  <a:pt x="35052" y="612648"/>
                </a:lnTo>
                <a:lnTo>
                  <a:pt x="48768" y="626363"/>
                </a:lnTo>
                <a:lnTo>
                  <a:pt x="57912" y="632460"/>
                </a:lnTo>
                <a:lnTo>
                  <a:pt x="56388" y="632460"/>
                </a:lnTo>
                <a:lnTo>
                  <a:pt x="74676" y="641604"/>
                </a:lnTo>
                <a:lnTo>
                  <a:pt x="83820" y="644652"/>
                </a:lnTo>
                <a:lnTo>
                  <a:pt x="94488" y="647700"/>
                </a:lnTo>
                <a:lnTo>
                  <a:pt x="92964" y="647700"/>
                </a:lnTo>
                <a:lnTo>
                  <a:pt x="103632" y="649224"/>
                </a:lnTo>
                <a:lnTo>
                  <a:pt x="2305812" y="649224"/>
                </a:lnTo>
                <a:lnTo>
                  <a:pt x="2299716" y="652272"/>
                </a:lnTo>
                <a:lnTo>
                  <a:pt x="2289048" y="656844"/>
                </a:lnTo>
                <a:lnTo>
                  <a:pt x="2278380" y="659892"/>
                </a:lnTo>
                <a:lnTo>
                  <a:pt x="2266188" y="661416"/>
                </a:lnTo>
                <a:close/>
              </a:path>
              <a:path w="2369820" h="661669">
                <a:moveTo>
                  <a:pt x="2295144" y="21336"/>
                </a:moveTo>
                <a:lnTo>
                  <a:pt x="2284476" y="16764"/>
                </a:lnTo>
                <a:lnTo>
                  <a:pt x="2286000" y="16764"/>
                </a:lnTo>
                <a:lnTo>
                  <a:pt x="2264664" y="13716"/>
                </a:lnTo>
                <a:lnTo>
                  <a:pt x="2266188" y="13716"/>
                </a:lnTo>
                <a:lnTo>
                  <a:pt x="2253996" y="12192"/>
                </a:lnTo>
                <a:lnTo>
                  <a:pt x="2305812" y="12192"/>
                </a:lnTo>
                <a:lnTo>
                  <a:pt x="2308860" y="13716"/>
                </a:lnTo>
                <a:lnTo>
                  <a:pt x="2319528" y="19812"/>
                </a:lnTo>
                <a:lnTo>
                  <a:pt x="2293620" y="19812"/>
                </a:lnTo>
                <a:lnTo>
                  <a:pt x="2295144" y="21336"/>
                </a:lnTo>
                <a:close/>
              </a:path>
              <a:path w="2369820" h="661669">
                <a:moveTo>
                  <a:pt x="74676" y="21336"/>
                </a:moveTo>
                <a:lnTo>
                  <a:pt x="74676" y="19812"/>
                </a:lnTo>
                <a:lnTo>
                  <a:pt x="77724" y="19812"/>
                </a:lnTo>
                <a:lnTo>
                  <a:pt x="74676" y="21336"/>
                </a:lnTo>
                <a:close/>
              </a:path>
              <a:path w="2369820" h="661669">
                <a:moveTo>
                  <a:pt x="2319528" y="36576"/>
                </a:moveTo>
                <a:lnTo>
                  <a:pt x="2311908" y="30480"/>
                </a:lnTo>
                <a:lnTo>
                  <a:pt x="2302764" y="24384"/>
                </a:lnTo>
                <a:lnTo>
                  <a:pt x="2304288" y="24384"/>
                </a:lnTo>
                <a:lnTo>
                  <a:pt x="2293620" y="19812"/>
                </a:lnTo>
                <a:lnTo>
                  <a:pt x="2319528" y="19812"/>
                </a:lnTo>
                <a:lnTo>
                  <a:pt x="2327148" y="25908"/>
                </a:lnTo>
                <a:lnTo>
                  <a:pt x="2336292" y="33528"/>
                </a:lnTo>
                <a:lnTo>
                  <a:pt x="2337816" y="35052"/>
                </a:lnTo>
                <a:lnTo>
                  <a:pt x="2319528" y="35052"/>
                </a:lnTo>
                <a:lnTo>
                  <a:pt x="2319528" y="36576"/>
                </a:lnTo>
                <a:close/>
              </a:path>
              <a:path w="2369820" h="661669">
                <a:moveTo>
                  <a:pt x="48768" y="36576"/>
                </a:moveTo>
                <a:lnTo>
                  <a:pt x="48768" y="35052"/>
                </a:lnTo>
                <a:lnTo>
                  <a:pt x="51054" y="35052"/>
                </a:lnTo>
                <a:lnTo>
                  <a:pt x="48768" y="36576"/>
                </a:lnTo>
                <a:close/>
              </a:path>
              <a:path w="2369820" h="661669">
                <a:moveTo>
                  <a:pt x="2356104" y="105156"/>
                </a:moveTo>
                <a:lnTo>
                  <a:pt x="2343912" y="65532"/>
                </a:lnTo>
                <a:lnTo>
                  <a:pt x="2319528" y="35052"/>
                </a:lnTo>
                <a:lnTo>
                  <a:pt x="2337816" y="35052"/>
                </a:lnTo>
                <a:lnTo>
                  <a:pt x="2360676" y="70104"/>
                </a:lnTo>
                <a:lnTo>
                  <a:pt x="2368296" y="103632"/>
                </a:lnTo>
                <a:lnTo>
                  <a:pt x="2356104" y="103632"/>
                </a:lnTo>
                <a:lnTo>
                  <a:pt x="2356104" y="105156"/>
                </a:lnTo>
                <a:close/>
              </a:path>
              <a:path w="2369820" h="661669">
                <a:moveTo>
                  <a:pt x="12192" y="105156"/>
                </a:moveTo>
                <a:lnTo>
                  <a:pt x="12192" y="103632"/>
                </a:lnTo>
                <a:lnTo>
                  <a:pt x="12409" y="103632"/>
                </a:lnTo>
                <a:lnTo>
                  <a:pt x="12192" y="105156"/>
                </a:lnTo>
                <a:close/>
              </a:path>
              <a:path w="2369820" h="661669">
                <a:moveTo>
                  <a:pt x="2366989" y="568452"/>
                </a:moveTo>
                <a:lnTo>
                  <a:pt x="2354580" y="568452"/>
                </a:lnTo>
                <a:lnTo>
                  <a:pt x="2356104" y="557784"/>
                </a:lnTo>
                <a:lnTo>
                  <a:pt x="2356104" y="103632"/>
                </a:lnTo>
                <a:lnTo>
                  <a:pt x="2368296" y="103632"/>
                </a:lnTo>
                <a:lnTo>
                  <a:pt x="2369820" y="114300"/>
                </a:lnTo>
                <a:lnTo>
                  <a:pt x="2369820" y="547116"/>
                </a:lnTo>
                <a:lnTo>
                  <a:pt x="2368296" y="559308"/>
                </a:lnTo>
                <a:lnTo>
                  <a:pt x="2366989" y="568452"/>
                </a:lnTo>
                <a:close/>
              </a:path>
              <a:path w="2369820" h="661669">
                <a:moveTo>
                  <a:pt x="14151" y="568452"/>
                </a:moveTo>
                <a:lnTo>
                  <a:pt x="13716" y="568452"/>
                </a:lnTo>
                <a:lnTo>
                  <a:pt x="13716" y="566928"/>
                </a:lnTo>
                <a:lnTo>
                  <a:pt x="14151" y="568452"/>
                </a:lnTo>
                <a:close/>
              </a:path>
              <a:path w="2369820" h="661669">
                <a:moveTo>
                  <a:pt x="2354072" y="605028"/>
                </a:moveTo>
                <a:lnTo>
                  <a:pt x="2339340" y="605028"/>
                </a:lnTo>
                <a:lnTo>
                  <a:pt x="2348484" y="586739"/>
                </a:lnTo>
                <a:lnTo>
                  <a:pt x="2351532" y="577596"/>
                </a:lnTo>
                <a:lnTo>
                  <a:pt x="2354580" y="566928"/>
                </a:lnTo>
                <a:lnTo>
                  <a:pt x="2354580" y="568452"/>
                </a:lnTo>
                <a:lnTo>
                  <a:pt x="2366989" y="568452"/>
                </a:lnTo>
                <a:lnTo>
                  <a:pt x="2366772" y="569976"/>
                </a:lnTo>
                <a:lnTo>
                  <a:pt x="2363724" y="582168"/>
                </a:lnTo>
                <a:lnTo>
                  <a:pt x="2360676" y="591312"/>
                </a:lnTo>
                <a:lnTo>
                  <a:pt x="2356104" y="601980"/>
                </a:lnTo>
                <a:lnTo>
                  <a:pt x="2354072" y="605028"/>
                </a:lnTo>
                <a:close/>
              </a:path>
              <a:path w="2369820" h="661669">
                <a:moveTo>
                  <a:pt x="29971" y="605028"/>
                </a:moveTo>
                <a:lnTo>
                  <a:pt x="28956" y="605028"/>
                </a:lnTo>
                <a:lnTo>
                  <a:pt x="28956" y="603504"/>
                </a:lnTo>
                <a:lnTo>
                  <a:pt x="29971" y="605028"/>
                </a:lnTo>
                <a:close/>
              </a:path>
              <a:path w="2369820" h="661669">
                <a:moveTo>
                  <a:pt x="2343912" y="620268"/>
                </a:moveTo>
                <a:lnTo>
                  <a:pt x="2327148" y="620268"/>
                </a:lnTo>
                <a:lnTo>
                  <a:pt x="2333244" y="612648"/>
                </a:lnTo>
                <a:lnTo>
                  <a:pt x="2339340" y="603504"/>
                </a:lnTo>
                <a:lnTo>
                  <a:pt x="2339340" y="605028"/>
                </a:lnTo>
                <a:lnTo>
                  <a:pt x="2354072" y="605028"/>
                </a:lnTo>
                <a:lnTo>
                  <a:pt x="2343912" y="620268"/>
                </a:lnTo>
                <a:close/>
              </a:path>
              <a:path w="2369820" h="661669">
                <a:moveTo>
                  <a:pt x="2305812" y="649224"/>
                </a:moveTo>
                <a:lnTo>
                  <a:pt x="2264664" y="649224"/>
                </a:lnTo>
                <a:lnTo>
                  <a:pt x="2275332" y="647700"/>
                </a:lnTo>
                <a:lnTo>
                  <a:pt x="2286000" y="644652"/>
                </a:lnTo>
                <a:lnTo>
                  <a:pt x="2284476" y="644652"/>
                </a:lnTo>
                <a:lnTo>
                  <a:pt x="2295144" y="641604"/>
                </a:lnTo>
                <a:lnTo>
                  <a:pt x="2293620" y="641604"/>
                </a:lnTo>
                <a:lnTo>
                  <a:pt x="2304288" y="637032"/>
                </a:lnTo>
                <a:lnTo>
                  <a:pt x="2302764" y="637032"/>
                </a:lnTo>
                <a:lnTo>
                  <a:pt x="2311908" y="632460"/>
                </a:lnTo>
                <a:lnTo>
                  <a:pt x="2319528" y="626363"/>
                </a:lnTo>
                <a:lnTo>
                  <a:pt x="2327148" y="618744"/>
                </a:lnTo>
                <a:lnTo>
                  <a:pt x="2327148" y="620268"/>
                </a:lnTo>
                <a:lnTo>
                  <a:pt x="2343912" y="620268"/>
                </a:lnTo>
                <a:lnTo>
                  <a:pt x="2336292" y="627887"/>
                </a:lnTo>
                <a:lnTo>
                  <a:pt x="2327148" y="635508"/>
                </a:lnTo>
                <a:lnTo>
                  <a:pt x="2319528" y="643128"/>
                </a:lnTo>
                <a:lnTo>
                  <a:pt x="2308860" y="647700"/>
                </a:lnTo>
                <a:lnTo>
                  <a:pt x="2305812" y="649224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0365" y="873767"/>
            <a:ext cx="1236666" cy="348088"/>
          </a:xfrm>
        </p:spPr>
        <p:txBody>
          <a:bodyPr wrap="square" lIns="0" tIns="9442" rIns="0" bIns="0">
            <a:spAutoFit/>
          </a:bodyPr>
          <a:lstStyle/>
          <a:p>
            <a:pPr marL="9939" defTabSz="715609">
              <a:spcBef>
                <a:spcPts val="74"/>
              </a:spcBef>
            </a:pPr>
            <a:r>
              <a:rPr sz="2200" kern="0" spc="-4" noProof="1">
                <a:latin typeface="宋体" panose="02010600030101010101" pitchFamily="2" charset="-122"/>
                <a:cs typeface="宋体" panose="02010600030101010101" pitchFamily="2" charset="-122"/>
              </a:rPr>
              <a:t>操作流程</a:t>
            </a:r>
            <a:endParaRPr sz="2200" kern="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88" name="object 5"/>
          <p:cNvSpPr txBox="1"/>
          <p:nvPr/>
        </p:nvSpPr>
        <p:spPr>
          <a:xfrm>
            <a:off x="2429893" y="3500258"/>
            <a:ext cx="1781017" cy="564034"/>
          </a:xfrm>
          <a:prstGeom prst="rect">
            <a:avLst/>
          </a:prstGeom>
          <a:noFill/>
          <a:ln w="9525">
            <a:noFill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寻找创新的呈现方式</a:t>
            </a:r>
          </a:p>
        </p:txBody>
      </p:sp>
      <p:sp>
        <p:nvSpPr>
          <p:cNvPr id="16389" name="object 6"/>
          <p:cNvSpPr txBox="1"/>
          <p:nvPr/>
        </p:nvSpPr>
        <p:spPr>
          <a:xfrm>
            <a:off x="4030365" y="1968221"/>
            <a:ext cx="1194584" cy="564034"/>
          </a:xfrm>
          <a:prstGeom prst="rect">
            <a:avLst/>
          </a:prstGeom>
          <a:noFill/>
          <a:ln w="9525">
            <a:noFill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设定个性标签</a:t>
            </a:r>
          </a:p>
        </p:txBody>
      </p:sp>
      <p:sp>
        <p:nvSpPr>
          <p:cNvPr id="16390" name="object 7"/>
          <p:cNvSpPr txBox="1"/>
          <p:nvPr/>
        </p:nvSpPr>
        <p:spPr>
          <a:xfrm>
            <a:off x="5102776" y="3500258"/>
            <a:ext cx="1390062" cy="564034"/>
          </a:xfrm>
          <a:prstGeom prst="rect">
            <a:avLst/>
          </a:prstGeom>
          <a:noFill/>
          <a:ln w="9525">
            <a:noFill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发现市场空白点</a:t>
            </a:r>
          </a:p>
        </p:txBody>
      </p:sp>
      <p:sp>
        <p:nvSpPr>
          <p:cNvPr id="16391" name="object 8"/>
          <p:cNvSpPr txBox="1"/>
          <p:nvPr/>
        </p:nvSpPr>
        <p:spPr>
          <a:xfrm>
            <a:off x="6449398" y="1921795"/>
            <a:ext cx="1194584" cy="564034"/>
          </a:xfrm>
          <a:prstGeom prst="rect">
            <a:avLst/>
          </a:prstGeom>
          <a:noFill/>
          <a:ln w="9525">
            <a:noFill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确认定位公式</a:t>
            </a:r>
          </a:p>
        </p:txBody>
      </p:sp>
      <p:sp>
        <p:nvSpPr>
          <p:cNvPr id="17416" name="object 9"/>
          <p:cNvSpPr>
            <a:spLocks noChangeArrowheads="1"/>
          </p:cNvSpPr>
          <p:nvPr/>
        </p:nvSpPr>
        <p:spPr bwMode="auto">
          <a:xfrm>
            <a:off x="1371058" y="2332066"/>
            <a:ext cx="1501375" cy="490166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7417" name="object 10"/>
          <p:cNvSpPr>
            <a:spLocks noChangeArrowheads="1"/>
          </p:cNvSpPr>
          <p:nvPr/>
        </p:nvSpPr>
        <p:spPr bwMode="auto">
          <a:xfrm>
            <a:off x="1364270" y="2326668"/>
            <a:ext cx="1513592" cy="499882"/>
          </a:xfrm>
          <a:custGeom>
            <a:avLst/>
            <a:gdLst/>
            <a:ahLst/>
            <a:cxnLst>
              <a:cxn ang="0">
                <a:pos x="53339" y="476250"/>
              </a:cxn>
              <a:cxn ang="0">
                <a:pos x="259079" y="212090"/>
              </a:cxn>
              <a:cxn ang="0">
                <a:pos x="580643" y="43180"/>
              </a:cxn>
              <a:cxn ang="0">
                <a:pos x="883920" y="0"/>
              </a:cxn>
              <a:cxn ang="0">
                <a:pos x="839723" y="12700"/>
              </a:cxn>
              <a:cxn ang="0">
                <a:pos x="467867" y="97790"/>
              </a:cxn>
              <a:cxn ang="0">
                <a:pos x="297179" y="199390"/>
              </a:cxn>
              <a:cxn ang="0">
                <a:pos x="137159" y="356870"/>
              </a:cxn>
              <a:cxn ang="0">
                <a:pos x="80771" y="448310"/>
              </a:cxn>
              <a:cxn ang="0">
                <a:pos x="21335" y="619760"/>
              </a:cxn>
              <a:cxn ang="0">
                <a:pos x="373379" y="727710"/>
              </a:cxn>
              <a:cxn ang="0">
                <a:pos x="1530096" y="247650"/>
              </a:cxn>
              <a:cxn ang="0">
                <a:pos x="1373123" y="134620"/>
              </a:cxn>
              <a:cxn ang="0">
                <a:pos x="1101852" y="34290"/>
              </a:cxn>
              <a:cxn ang="0">
                <a:pos x="885444" y="11430"/>
              </a:cxn>
              <a:cxn ang="0">
                <a:pos x="1267968" y="71120"/>
              </a:cxn>
              <a:cxn ang="0">
                <a:pos x="1478280" y="187960"/>
              </a:cxn>
              <a:cxn ang="0">
                <a:pos x="237743" y="247650"/>
              </a:cxn>
              <a:cxn ang="0">
                <a:pos x="1607820" y="328930"/>
              </a:cxn>
              <a:cxn ang="0">
                <a:pos x="1662683" y="381000"/>
              </a:cxn>
              <a:cxn ang="0">
                <a:pos x="362712" y="689610"/>
              </a:cxn>
              <a:cxn ang="0">
                <a:pos x="496823" y="478790"/>
              </a:cxn>
              <a:cxn ang="0">
                <a:pos x="704088" y="382270"/>
              </a:cxn>
              <a:cxn ang="0">
                <a:pos x="911352" y="360680"/>
              </a:cxn>
              <a:cxn ang="0">
                <a:pos x="832104" y="374650"/>
              </a:cxn>
              <a:cxn ang="0">
                <a:pos x="665226" y="407670"/>
              </a:cxn>
              <a:cxn ang="0">
                <a:pos x="504443" y="490220"/>
              </a:cxn>
              <a:cxn ang="0">
                <a:pos x="446531" y="544830"/>
              </a:cxn>
              <a:cxn ang="0">
                <a:pos x="384352" y="656590"/>
              </a:cxn>
              <a:cxn ang="0">
                <a:pos x="373379" y="721360"/>
              </a:cxn>
              <a:cxn ang="0">
                <a:pos x="961644" y="377190"/>
              </a:cxn>
              <a:cxn ang="0">
                <a:pos x="1063752" y="382270"/>
              </a:cxn>
              <a:cxn ang="0">
                <a:pos x="832104" y="375920"/>
              </a:cxn>
              <a:cxn ang="0">
                <a:pos x="118236" y="386080"/>
              </a:cxn>
              <a:cxn ang="0">
                <a:pos x="1701271" y="448310"/>
              </a:cxn>
              <a:cxn ang="0">
                <a:pos x="661416" y="408940"/>
              </a:cxn>
              <a:cxn ang="0">
                <a:pos x="1246631" y="477520"/>
              </a:cxn>
              <a:cxn ang="0">
                <a:pos x="1129283" y="416560"/>
              </a:cxn>
              <a:cxn ang="0">
                <a:pos x="1271015" y="478790"/>
              </a:cxn>
              <a:cxn ang="0">
                <a:pos x="80771" y="450850"/>
              </a:cxn>
              <a:cxn ang="0">
                <a:pos x="1717547" y="515620"/>
              </a:cxn>
              <a:cxn ang="0">
                <a:pos x="1751358" y="582930"/>
              </a:cxn>
              <a:cxn ang="0">
                <a:pos x="460247" y="530860"/>
              </a:cxn>
              <a:cxn ang="0">
                <a:pos x="1309115" y="529590"/>
              </a:cxn>
              <a:cxn ang="0">
                <a:pos x="1376172" y="600710"/>
              </a:cxn>
              <a:cxn ang="0">
                <a:pos x="30479" y="582930"/>
              </a:cxn>
              <a:cxn ang="0">
                <a:pos x="1746504" y="619760"/>
              </a:cxn>
              <a:cxn ang="0">
                <a:pos x="1769364" y="709930"/>
              </a:cxn>
              <a:cxn ang="0">
                <a:pos x="404563" y="605790"/>
              </a:cxn>
              <a:cxn ang="0">
                <a:pos x="1378429" y="605790"/>
              </a:cxn>
              <a:cxn ang="0">
                <a:pos x="384047" y="657860"/>
              </a:cxn>
              <a:cxn ang="0">
                <a:pos x="1385315" y="656590"/>
              </a:cxn>
              <a:cxn ang="0">
                <a:pos x="1392936" y="692150"/>
              </a:cxn>
              <a:cxn ang="0">
                <a:pos x="1395983" y="734060"/>
              </a:cxn>
              <a:cxn ang="0">
                <a:pos x="1402080" y="721360"/>
              </a:cxn>
              <a:cxn ang="0">
                <a:pos x="12191" y="721360"/>
              </a:cxn>
              <a:cxn ang="0">
                <a:pos x="361187" y="727710"/>
              </a:cxn>
              <a:cxn ang="0">
                <a:pos x="1408175" y="727710"/>
              </a:cxn>
              <a:cxn ang="0">
                <a:pos x="1408175" y="721360"/>
              </a:cxn>
              <a:cxn ang="0">
                <a:pos x="1769364" y="721360"/>
              </a:cxn>
            </a:cxnLst>
            <a:rect l="0" t="0" r="r" b="b"/>
            <a:pathLst>
              <a:path w="1769745" h="734060">
                <a:moveTo>
                  <a:pt x="373379" y="734060"/>
                </a:moveTo>
                <a:lnTo>
                  <a:pt x="0" y="734060"/>
                </a:lnTo>
                <a:lnTo>
                  <a:pt x="0" y="689610"/>
                </a:lnTo>
                <a:lnTo>
                  <a:pt x="9143" y="615950"/>
                </a:lnTo>
                <a:lnTo>
                  <a:pt x="27431" y="544830"/>
                </a:lnTo>
                <a:lnTo>
                  <a:pt x="53339" y="476250"/>
                </a:lnTo>
                <a:lnTo>
                  <a:pt x="86867" y="412750"/>
                </a:lnTo>
                <a:lnTo>
                  <a:pt x="128016" y="349250"/>
                </a:lnTo>
                <a:lnTo>
                  <a:pt x="175259" y="292100"/>
                </a:lnTo>
                <a:lnTo>
                  <a:pt x="201167" y="264160"/>
                </a:lnTo>
                <a:lnTo>
                  <a:pt x="230123" y="237490"/>
                </a:lnTo>
                <a:lnTo>
                  <a:pt x="259079" y="212090"/>
                </a:lnTo>
                <a:lnTo>
                  <a:pt x="289559" y="187960"/>
                </a:lnTo>
                <a:lnTo>
                  <a:pt x="321563" y="165100"/>
                </a:lnTo>
                <a:lnTo>
                  <a:pt x="355092" y="143510"/>
                </a:lnTo>
                <a:lnTo>
                  <a:pt x="425196" y="104140"/>
                </a:lnTo>
                <a:lnTo>
                  <a:pt x="501396" y="71120"/>
                </a:lnTo>
                <a:lnTo>
                  <a:pt x="580643" y="43180"/>
                </a:lnTo>
                <a:lnTo>
                  <a:pt x="621792" y="31750"/>
                </a:lnTo>
                <a:lnTo>
                  <a:pt x="662939" y="21590"/>
                </a:lnTo>
                <a:lnTo>
                  <a:pt x="705612" y="13970"/>
                </a:lnTo>
                <a:lnTo>
                  <a:pt x="794004" y="3810"/>
                </a:lnTo>
                <a:lnTo>
                  <a:pt x="838200" y="1270"/>
                </a:lnTo>
                <a:lnTo>
                  <a:pt x="883920" y="0"/>
                </a:lnTo>
                <a:lnTo>
                  <a:pt x="929639" y="1270"/>
                </a:lnTo>
                <a:lnTo>
                  <a:pt x="975360" y="3810"/>
                </a:lnTo>
                <a:lnTo>
                  <a:pt x="1040892" y="11430"/>
                </a:lnTo>
                <a:lnTo>
                  <a:pt x="883920" y="11430"/>
                </a:lnTo>
                <a:lnTo>
                  <a:pt x="884682" y="11451"/>
                </a:lnTo>
                <a:lnTo>
                  <a:pt x="839723" y="12700"/>
                </a:lnTo>
                <a:lnTo>
                  <a:pt x="751331" y="20320"/>
                </a:lnTo>
                <a:lnTo>
                  <a:pt x="708659" y="26670"/>
                </a:lnTo>
                <a:lnTo>
                  <a:pt x="665988" y="34290"/>
                </a:lnTo>
                <a:lnTo>
                  <a:pt x="583692" y="55880"/>
                </a:lnTo>
                <a:lnTo>
                  <a:pt x="544067" y="67310"/>
                </a:lnTo>
                <a:lnTo>
                  <a:pt x="467867" y="97790"/>
                </a:lnTo>
                <a:lnTo>
                  <a:pt x="431292" y="116840"/>
                </a:lnTo>
                <a:lnTo>
                  <a:pt x="396239" y="134620"/>
                </a:lnTo>
                <a:lnTo>
                  <a:pt x="361187" y="154940"/>
                </a:lnTo>
                <a:lnTo>
                  <a:pt x="362712" y="154940"/>
                </a:lnTo>
                <a:lnTo>
                  <a:pt x="329183" y="176530"/>
                </a:lnTo>
                <a:lnTo>
                  <a:pt x="297179" y="199390"/>
                </a:lnTo>
                <a:lnTo>
                  <a:pt x="266700" y="222250"/>
                </a:lnTo>
                <a:lnTo>
                  <a:pt x="239191" y="246380"/>
                </a:lnTo>
                <a:lnTo>
                  <a:pt x="237743" y="246380"/>
                </a:lnTo>
                <a:lnTo>
                  <a:pt x="184404" y="299720"/>
                </a:lnTo>
                <a:lnTo>
                  <a:pt x="160020" y="328930"/>
                </a:lnTo>
                <a:lnTo>
                  <a:pt x="137159" y="356870"/>
                </a:lnTo>
                <a:lnTo>
                  <a:pt x="138683" y="356870"/>
                </a:lnTo>
                <a:lnTo>
                  <a:pt x="118236" y="386080"/>
                </a:lnTo>
                <a:lnTo>
                  <a:pt x="117347" y="386080"/>
                </a:lnTo>
                <a:lnTo>
                  <a:pt x="97535" y="419100"/>
                </a:lnTo>
                <a:lnTo>
                  <a:pt x="82113" y="448310"/>
                </a:lnTo>
                <a:lnTo>
                  <a:pt x="80771" y="448310"/>
                </a:lnTo>
                <a:lnTo>
                  <a:pt x="65531" y="482600"/>
                </a:lnTo>
                <a:lnTo>
                  <a:pt x="51816" y="515620"/>
                </a:lnTo>
                <a:lnTo>
                  <a:pt x="39623" y="549910"/>
                </a:lnTo>
                <a:lnTo>
                  <a:pt x="28955" y="584200"/>
                </a:lnTo>
                <a:lnTo>
                  <a:pt x="30164" y="584200"/>
                </a:lnTo>
                <a:lnTo>
                  <a:pt x="21335" y="619760"/>
                </a:lnTo>
                <a:lnTo>
                  <a:pt x="16763" y="654050"/>
                </a:lnTo>
                <a:lnTo>
                  <a:pt x="12191" y="709930"/>
                </a:lnTo>
                <a:lnTo>
                  <a:pt x="12191" y="721360"/>
                </a:lnTo>
                <a:lnTo>
                  <a:pt x="6096" y="721360"/>
                </a:lnTo>
                <a:lnTo>
                  <a:pt x="12191" y="727710"/>
                </a:lnTo>
                <a:lnTo>
                  <a:pt x="373379" y="727710"/>
                </a:lnTo>
                <a:lnTo>
                  <a:pt x="373379" y="734060"/>
                </a:lnTo>
                <a:close/>
              </a:path>
              <a:path w="1769745" h="734060">
                <a:moveTo>
                  <a:pt x="884682" y="11451"/>
                </a:moveTo>
                <a:lnTo>
                  <a:pt x="883920" y="11430"/>
                </a:lnTo>
                <a:lnTo>
                  <a:pt x="885444" y="11430"/>
                </a:lnTo>
                <a:lnTo>
                  <a:pt x="884682" y="11451"/>
                </a:lnTo>
                <a:close/>
              </a:path>
              <a:path w="1769745" h="734060">
                <a:moveTo>
                  <a:pt x="1530096" y="247650"/>
                </a:moveTo>
                <a:lnTo>
                  <a:pt x="1501139" y="222250"/>
                </a:lnTo>
                <a:lnTo>
                  <a:pt x="1470660" y="199390"/>
                </a:lnTo>
                <a:lnTo>
                  <a:pt x="1472183" y="199390"/>
                </a:lnTo>
                <a:lnTo>
                  <a:pt x="1440180" y="176530"/>
                </a:lnTo>
                <a:lnTo>
                  <a:pt x="1406652" y="154940"/>
                </a:lnTo>
                <a:lnTo>
                  <a:pt x="1373123" y="134620"/>
                </a:lnTo>
                <a:lnTo>
                  <a:pt x="1299972" y="97790"/>
                </a:lnTo>
                <a:lnTo>
                  <a:pt x="1301496" y="97790"/>
                </a:lnTo>
                <a:lnTo>
                  <a:pt x="1263396" y="82550"/>
                </a:lnTo>
                <a:lnTo>
                  <a:pt x="1223771" y="67310"/>
                </a:lnTo>
                <a:lnTo>
                  <a:pt x="1144523" y="44450"/>
                </a:lnTo>
                <a:lnTo>
                  <a:pt x="1101852" y="34290"/>
                </a:lnTo>
                <a:lnTo>
                  <a:pt x="1103375" y="34290"/>
                </a:lnTo>
                <a:lnTo>
                  <a:pt x="1060704" y="26670"/>
                </a:lnTo>
                <a:lnTo>
                  <a:pt x="1018031" y="20320"/>
                </a:lnTo>
                <a:lnTo>
                  <a:pt x="929639" y="12700"/>
                </a:lnTo>
                <a:lnTo>
                  <a:pt x="884682" y="11451"/>
                </a:lnTo>
                <a:lnTo>
                  <a:pt x="885444" y="11430"/>
                </a:lnTo>
                <a:lnTo>
                  <a:pt x="1040892" y="11430"/>
                </a:lnTo>
                <a:lnTo>
                  <a:pt x="1062228" y="13970"/>
                </a:lnTo>
                <a:lnTo>
                  <a:pt x="1104899" y="21590"/>
                </a:lnTo>
                <a:lnTo>
                  <a:pt x="1147571" y="31750"/>
                </a:lnTo>
                <a:lnTo>
                  <a:pt x="1188720" y="43180"/>
                </a:lnTo>
                <a:lnTo>
                  <a:pt x="1267968" y="71120"/>
                </a:lnTo>
                <a:lnTo>
                  <a:pt x="1306068" y="87630"/>
                </a:lnTo>
                <a:lnTo>
                  <a:pt x="1342644" y="104140"/>
                </a:lnTo>
                <a:lnTo>
                  <a:pt x="1379220" y="124460"/>
                </a:lnTo>
                <a:lnTo>
                  <a:pt x="1412747" y="143510"/>
                </a:lnTo>
                <a:lnTo>
                  <a:pt x="1446275" y="165100"/>
                </a:lnTo>
                <a:lnTo>
                  <a:pt x="1478280" y="187960"/>
                </a:lnTo>
                <a:lnTo>
                  <a:pt x="1510283" y="212090"/>
                </a:lnTo>
                <a:lnTo>
                  <a:pt x="1539239" y="237490"/>
                </a:lnTo>
                <a:lnTo>
                  <a:pt x="1548383" y="246380"/>
                </a:lnTo>
                <a:lnTo>
                  <a:pt x="1530096" y="246380"/>
                </a:lnTo>
                <a:lnTo>
                  <a:pt x="1530096" y="247650"/>
                </a:lnTo>
                <a:close/>
              </a:path>
              <a:path w="1769745" h="734060">
                <a:moveTo>
                  <a:pt x="237743" y="247650"/>
                </a:moveTo>
                <a:lnTo>
                  <a:pt x="237743" y="246380"/>
                </a:lnTo>
                <a:lnTo>
                  <a:pt x="239191" y="246380"/>
                </a:lnTo>
                <a:lnTo>
                  <a:pt x="237743" y="247650"/>
                </a:lnTo>
                <a:close/>
              </a:path>
              <a:path w="1769745" h="734060">
                <a:moveTo>
                  <a:pt x="1652015" y="387350"/>
                </a:moveTo>
                <a:lnTo>
                  <a:pt x="1630680" y="356870"/>
                </a:lnTo>
                <a:lnTo>
                  <a:pt x="1607820" y="328930"/>
                </a:lnTo>
                <a:lnTo>
                  <a:pt x="1583436" y="299720"/>
                </a:lnTo>
                <a:lnTo>
                  <a:pt x="1530096" y="246380"/>
                </a:lnTo>
                <a:lnTo>
                  <a:pt x="1548383" y="246380"/>
                </a:lnTo>
                <a:lnTo>
                  <a:pt x="1592580" y="292100"/>
                </a:lnTo>
                <a:lnTo>
                  <a:pt x="1618488" y="321310"/>
                </a:lnTo>
                <a:lnTo>
                  <a:pt x="1662683" y="381000"/>
                </a:lnTo>
                <a:lnTo>
                  <a:pt x="1665853" y="386080"/>
                </a:lnTo>
                <a:lnTo>
                  <a:pt x="1652015" y="386080"/>
                </a:lnTo>
                <a:lnTo>
                  <a:pt x="1652015" y="387350"/>
                </a:lnTo>
                <a:close/>
              </a:path>
              <a:path w="1769745" h="734060">
                <a:moveTo>
                  <a:pt x="361187" y="727710"/>
                </a:moveTo>
                <a:lnTo>
                  <a:pt x="361187" y="709930"/>
                </a:lnTo>
                <a:lnTo>
                  <a:pt x="362712" y="689610"/>
                </a:lnTo>
                <a:lnTo>
                  <a:pt x="376427" y="635000"/>
                </a:lnTo>
                <a:lnTo>
                  <a:pt x="402335" y="584200"/>
                </a:lnTo>
                <a:lnTo>
                  <a:pt x="423671" y="552450"/>
                </a:lnTo>
                <a:lnTo>
                  <a:pt x="464820" y="506730"/>
                </a:lnTo>
                <a:lnTo>
                  <a:pt x="481583" y="492760"/>
                </a:lnTo>
                <a:lnTo>
                  <a:pt x="496823" y="478790"/>
                </a:lnTo>
                <a:lnTo>
                  <a:pt x="533400" y="454660"/>
                </a:lnTo>
                <a:lnTo>
                  <a:pt x="551687" y="444500"/>
                </a:lnTo>
                <a:lnTo>
                  <a:pt x="571500" y="433070"/>
                </a:lnTo>
                <a:lnTo>
                  <a:pt x="592835" y="422910"/>
                </a:lnTo>
                <a:lnTo>
                  <a:pt x="635508" y="405130"/>
                </a:lnTo>
                <a:lnTo>
                  <a:pt x="704088" y="382270"/>
                </a:lnTo>
                <a:lnTo>
                  <a:pt x="728471" y="377190"/>
                </a:lnTo>
                <a:lnTo>
                  <a:pt x="754379" y="370840"/>
                </a:lnTo>
                <a:lnTo>
                  <a:pt x="778763" y="368300"/>
                </a:lnTo>
                <a:lnTo>
                  <a:pt x="830579" y="361950"/>
                </a:lnTo>
                <a:lnTo>
                  <a:pt x="858012" y="360680"/>
                </a:lnTo>
                <a:lnTo>
                  <a:pt x="911352" y="360680"/>
                </a:lnTo>
                <a:lnTo>
                  <a:pt x="937260" y="361950"/>
                </a:lnTo>
                <a:lnTo>
                  <a:pt x="1014983" y="370840"/>
                </a:lnTo>
                <a:lnTo>
                  <a:pt x="1019860" y="372110"/>
                </a:lnTo>
                <a:lnTo>
                  <a:pt x="883920" y="372110"/>
                </a:lnTo>
                <a:lnTo>
                  <a:pt x="849376" y="374650"/>
                </a:lnTo>
                <a:lnTo>
                  <a:pt x="832104" y="374650"/>
                </a:lnTo>
                <a:lnTo>
                  <a:pt x="780288" y="381000"/>
                </a:lnTo>
                <a:lnTo>
                  <a:pt x="731520" y="389890"/>
                </a:lnTo>
                <a:lnTo>
                  <a:pt x="707135" y="394970"/>
                </a:lnTo>
                <a:lnTo>
                  <a:pt x="708659" y="394970"/>
                </a:lnTo>
                <a:lnTo>
                  <a:pt x="684275" y="401320"/>
                </a:lnTo>
                <a:lnTo>
                  <a:pt x="665226" y="407670"/>
                </a:lnTo>
                <a:lnTo>
                  <a:pt x="661416" y="407670"/>
                </a:lnTo>
                <a:lnTo>
                  <a:pt x="640079" y="416560"/>
                </a:lnTo>
                <a:lnTo>
                  <a:pt x="597408" y="433070"/>
                </a:lnTo>
                <a:lnTo>
                  <a:pt x="557783" y="454660"/>
                </a:lnTo>
                <a:lnTo>
                  <a:pt x="522731" y="477520"/>
                </a:lnTo>
                <a:lnTo>
                  <a:pt x="504443" y="490220"/>
                </a:lnTo>
                <a:lnTo>
                  <a:pt x="505967" y="490220"/>
                </a:lnTo>
                <a:lnTo>
                  <a:pt x="489204" y="504190"/>
                </a:lnTo>
                <a:lnTo>
                  <a:pt x="473963" y="515620"/>
                </a:lnTo>
                <a:lnTo>
                  <a:pt x="461390" y="529590"/>
                </a:lnTo>
                <a:lnTo>
                  <a:pt x="460247" y="529590"/>
                </a:lnTo>
                <a:lnTo>
                  <a:pt x="446531" y="544830"/>
                </a:lnTo>
                <a:lnTo>
                  <a:pt x="434339" y="560070"/>
                </a:lnTo>
                <a:lnTo>
                  <a:pt x="413004" y="590550"/>
                </a:lnTo>
                <a:lnTo>
                  <a:pt x="404563" y="605790"/>
                </a:lnTo>
                <a:lnTo>
                  <a:pt x="403859" y="605790"/>
                </a:lnTo>
                <a:lnTo>
                  <a:pt x="388620" y="638810"/>
                </a:lnTo>
                <a:lnTo>
                  <a:pt x="384352" y="656590"/>
                </a:lnTo>
                <a:lnTo>
                  <a:pt x="384047" y="656590"/>
                </a:lnTo>
                <a:lnTo>
                  <a:pt x="379475" y="674370"/>
                </a:lnTo>
                <a:lnTo>
                  <a:pt x="376645" y="690880"/>
                </a:lnTo>
                <a:lnTo>
                  <a:pt x="376427" y="690880"/>
                </a:lnTo>
                <a:lnTo>
                  <a:pt x="373379" y="709930"/>
                </a:lnTo>
                <a:lnTo>
                  <a:pt x="373379" y="721360"/>
                </a:lnTo>
                <a:lnTo>
                  <a:pt x="367283" y="721360"/>
                </a:lnTo>
                <a:lnTo>
                  <a:pt x="361187" y="727710"/>
                </a:lnTo>
                <a:close/>
              </a:path>
              <a:path w="1769745" h="734060">
                <a:moveTo>
                  <a:pt x="1106423" y="408940"/>
                </a:moveTo>
                <a:lnTo>
                  <a:pt x="1060704" y="394970"/>
                </a:lnTo>
                <a:lnTo>
                  <a:pt x="987552" y="381000"/>
                </a:lnTo>
                <a:lnTo>
                  <a:pt x="961644" y="377190"/>
                </a:lnTo>
                <a:lnTo>
                  <a:pt x="963168" y="377190"/>
                </a:lnTo>
                <a:lnTo>
                  <a:pt x="911352" y="374650"/>
                </a:lnTo>
                <a:lnTo>
                  <a:pt x="883920" y="372110"/>
                </a:lnTo>
                <a:lnTo>
                  <a:pt x="1019860" y="372110"/>
                </a:lnTo>
                <a:lnTo>
                  <a:pt x="1039368" y="377190"/>
                </a:lnTo>
                <a:lnTo>
                  <a:pt x="1063752" y="382270"/>
                </a:lnTo>
                <a:lnTo>
                  <a:pt x="1088136" y="389890"/>
                </a:lnTo>
                <a:lnTo>
                  <a:pt x="1133855" y="405130"/>
                </a:lnTo>
                <a:lnTo>
                  <a:pt x="1139951" y="407670"/>
                </a:lnTo>
                <a:lnTo>
                  <a:pt x="1106423" y="407670"/>
                </a:lnTo>
                <a:lnTo>
                  <a:pt x="1106423" y="408940"/>
                </a:lnTo>
                <a:close/>
              </a:path>
              <a:path w="1769745" h="734060">
                <a:moveTo>
                  <a:pt x="832104" y="375920"/>
                </a:moveTo>
                <a:lnTo>
                  <a:pt x="832104" y="374650"/>
                </a:lnTo>
                <a:lnTo>
                  <a:pt x="849376" y="374650"/>
                </a:lnTo>
                <a:lnTo>
                  <a:pt x="832104" y="375920"/>
                </a:lnTo>
                <a:close/>
              </a:path>
              <a:path w="1769745" h="734060">
                <a:moveTo>
                  <a:pt x="117347" y="387350"/>
                </a:moveTo>
                <a:lnTo>
                  <a:pt x="117347" y="386080"/>
                </a:lnTo>
                <a:lnTo>
                  <a:pt x="118236" y="386080"/>
                </a:lnTo>
                <a:lnTo>
                  <a:pt x="117347" y="387350"/>
                </a:lnTo>
                <a:close/>
              </a:path>
              <a:path w="1769745" h="734060">
                <a:moveTo>
                  <a:pt x="1688591" y="450850"/>
                </a:moveTo>
                <a:lnTo>
                  <a:pt x="1652015" y="386080"/>
                </a:lnTo>
                <a:lnTo>
                  <a:pt x="1665853" y="386080"/>
                </a:lnTo>
                <a:lnTo>
                  <a:pt x="1682496" y="412750"/>
                </a:lnTo>
                <a:lnTo>
                  <a:pt x="1701271" y="448310"/>
                </a:lnTo>
                <a:lnTo>
                  <a:pt x="1688591" y="448310"/>
                </a:lnTo>
                <a:lnTo>
                  <a:pt x="1688591" y="450850"/>
                </a:lnTo>
                <a:close/>
              </a:path>
              <a:path w="1769745" h="734060">
                <a:moveTo>
                  <a:pt x="661416" y="408940"/>
                </a:moveTo>
                <a:lnTo>
                  <a:pt x="661416" y="407670"/>
                </a:lnTo>
                <a:lnTo>
                  <a:pt x="665226" y="407670"/>
                </a:lnTo>
                <a:lnTo>
                  <a:pt x="661416" y="408940"/>
                </a:lnTo>
                <a:close/>
              </a:path>
              <a:path w="1769745" h="734060">
                <a:moveTo>
                  <a:pt x="1309115" y="530860"/>
                </a:moveTo>
                <a:lnTo>
                  <a:pt x="1293875" y="515620"/>
                </a:lnTo>
                <a:lnTo>
                  <a:pt x="1295399" y="515620"/>
                </a:lnTo>
                <a:lnTo>
                  <a:pt x="1280160" y="504190"/>
                </a:lnTo>
                <a:lnTo>
                  <a:pt x="1263396" y="490220"/>
                </a:lnTo>
                <a:lnTo>
                  <a:pt x="1246631" y="477520"/>
                </a:lnTo>
                <a:lnTo>
                  <a:pt x="1210055" y="454660"/>
                </a:lnTo>
                <a:lnTo>
                  <a:pt x="1190244" y="444500"/>
                </a:lnTo>
                <a:lnTo>
                  <a:pt x="1191768" y="444500"/>
                </a:lnTo>
                <a:lnTo>
                  <a:pt x="1170431" y="433070"/>
                </a:lnTo>
                <a:lnTo>
                  <a:pt x="1150620" y="424180"/>
                </a:lnTo>
                <a:lnTo>
                  <a:pt x="1129283" y="416560"/>
                </a:lnTo>
                <a:lnTo>
                  <a:pt x="1106423" y="407670"/>
                </a:lnTo>
                <a:lnTo>
                  <a:pt x="1139951" y="407670"/>
                </a:lnTo>
                <a:lnTo>
                  <a:pt x="1176528" y="422910"/>
                </a:lnTo>
                <a:lnTo>
                  <a:pt x="1235963" y="454660"/>
                </a:lnTo>
                <a:lnTo>
                  <a:pt x="1254252" y="467360"/>
                </a:lnTo>
                <a:lnTo>
                  <a:pt x="1271015" y="478790"/>
                </a:lnTo>
                <a:lnTo>
                  <a:pt x="1287780" y="492760"/>
                </a:lnTo>
                <a:lnTo>
                  <a:pt x="1303020" y="506730"/>
                </a:lnTo>
                <a:lnTo>
                  <a:pt x="1325681" y="529590"/>
                </a:lnTo>
                <a:lnTo>
                  <a:pt x="1309115" y="529590"/>
                </a:lnTo>
                <a:lnTo>
                  <a:pt x="1309115" y="530860"/>
                </a:lnTo>
                <a:close/>
              </a:path>
              <a:path w="1769745" h="734060">
                <a:moveTo>
                  <a:pt x="80771" y="450850"/>
                </a:moveTo>
                <a:lnTo>
                  <a:pt x="80771" y="448310"/>
                </a:lnTo>
                <a:lnTo>
                  <a:pt x="82113" y="448310"/>
                </a:lnTo>
                <a:lnTo>
                  <a:pt x="80771" y="450850"/>
                </a:lnTo>
                <a:close/>
              </a:path>
              <a:path w="1769745" h="734060">
                <a:moveTo>
                  <a:pt x="1738883" y="584200"/>
                </a:moveTo>
                <a:lnTo>
                  <a:pt x="1729739" y="549910"/>
                </a:lnTo>
                <a:lnTo>
                  <a:pt x="1717547" y="515620"/>
                </a:lnTo>
                <a:lnTo>
                  <a:pt x="1703831" y="482600"/>
                </a:lnTo>
                <a:lnTo>
                  <a:pt x="1688591" y="448310"/>
                </a:lnTo>
                <a:lnTo>
                  <a:pt x="1701271" y="448310"/>
                </a:lnTo>
                <a:lnTo>
                  <a:pt x="1729739" y="511810"/>
                </a:lnTo>
                <a:lnTo>
                  <a:pt x="1751075" y="581660"/>
                </a:lnTo>
                <a:lnTo>
                  <a:pt x="1751358" y="582930"/>
                </a:lnTo>
                <a:lnTo>
                  <a:pt x="1738883" y="582930"/>
                </a:lnTo>
                <a:lnTo>
                  <a:pt x="1738883" y="584200"/>
                </a:lnTo>
                <a:close/>
              </a:path>
              <a:path w="1769745" h="734060">
                <a:moveTo>
                  <a:pt x="460247" y="530860"/>
                </a:moveTo>
                <a:lnTo>
                  <a:pt x="460247" y="529590"/>
                </a:lnTo>
                <a:lnTo>
                  <a:pt x="461390" y="529590"/>
                </a:lnTo>
                <a:lnTo>
                  <a:pt x="460247" y="530860"/>
                </a:lnTo>
                <a:close/>
              </a:path>
              <a:path w="1769745" h="734060">
                <a:moveTo>
                  <a:pt x="1365504" y="607060"/>
                </a:moveTo>
                <a:lnTo>
                  <a:pt x="1356360" y="590550"/>
                </a:lnTo>
                <a:lnTo>
                  <a:pt x="1335023" y="560070"/>
                </a:lnTo>
                <a:lnTo>
                  <a:pt x="1321307" y="544830"/>
                </a:lnTo>
                <a:lnTo>
                  <a:pt x="1322831" y="544830"/>
                </a:lnTo>
                <a:lnTo>
                  <a:pt x="1309115" y="529590"/>
                </a:lnTo>
                <a:lnTo>
                  <a:pt x="1325681" y="529590"/>
                </a:lnTo>
                <a:lnTo>
                  <a:pt x="1331975" y="535940"/>
                </a:lnTo>
                <a:lnTo>
                  <a:pt x="1344168" y="552450"/>
                </a:lnTo>
                <a:lnTo>
                  <a:pt x="1356360" y="567690"/>
                </a:lnTo>
                <a:lnTo>
                  <a:pt x="1367028" y="584200"/>
                </a:lnTo>
                <a:lnTo>
                  <a:pt x="1376172" y="600710"/>
                </a:lnTo>
                <a:lnTo>
                  <a:pt x="1378429" y="605790"/>
                </a:lnTo>
                <a:lnTo>
                  <a:pt x="1365504" y="605790"/>
                </a:lnTo>
                <a:lnTo>
                  <a:pt x="1365504" y="607060"/>
                </a:lnTo>
                <a:close/>
              </a:path>
              <a:path w="1769745" h="734060">
                <a:moveTo>
                  <a:pt x="30164" y="584200"/>
                </a:moveTo>
                <a:lnTo>
                  <a:pt x="28955" y="584200"/>
                </a:lnTo>
                <a:lnTo>
                  <a:pt x="30479" y="582930"/>
                </a:lnTo>
                <a:lnTo>
                  <a:pt x="30164" y="584200"/>
                </a:lnTo>
                <a:close/>
              </a:path>
              <a:path w="1769745" h="734060">
                <a:moveTo>
                  <a:pt x="1757172" y="727710"/>
                </a:moveTo>
                <a:lnTo>
                  <a:pt x="1755647" y="709930"/>
                </a:lnTo>
                <a:lnTo>
                  <a:pt x="1755542" y="689610"/>
                </a:lnTo>
                <a:lnTo>
                  <a:pt x="1752599" y="654050"/>
                </a:lnTo>
                <a:lnTo>
                  <a:pt x="1746504" y="619760"/>
                </a:lnTo>
                <a:lnTo>
                  <a:pt x="1738883" y="582930"/>
                </a:lnTo>
                <a:lnTo>
                  <a:pt x="1751358" y="582930"/>
                </a:lnTo>
                <a:lnTo>
                  <a:pt x="1758696" y="615950"/>
                </a:lnTo>
                <a:lnTo>
                  <a:pt x="1764791" y="652780"/>
                </a:lnTo>
                <a:lnTo>
                  <a:pt x="1768030" y="692150"/>
                </a:lnTo>
                <a:lnTo>
                  <a:pt x="1769364" y="709930"/>
                </a:lnTo>
                <a:lnTo>
                  <a:pt x="1769364" y="721360"/>
                </a:lnTo>
                <a:lnTo>
                  <a:pt x="1763268" y="721360"/>
                </a:lnTo>
                <a:lnTo>
                  <a:pt x="1757172" y="727710"/>
                </a:lnTo>
                <a:close/>
              </a:path>
              <a:path w="1769745" h="734060">
                <a:moveTo>
                  <a:pt x="403859" y="607060"/>
                </a:moveTo>
                <a:lnTo>
                  <a:pt x="403859" y="605790"/>
                </a:lnTo>
                <a:lnTo>
                  <a:pt x="404563" y="605790"/>
                </a:lnTo>
                <a:lnTo>
                  <a:pt x="403859" y="607060"/>
                </a:lnTo>
                <a:close/>
              </a:path>
              <a:path w="1769745" h="734060">
                <a:moveTo>
                  <a:pt x="1385315" y="657860"/>
                </a:moveTo>
                <a:lnTo>
                  <a:pt x="1379220" y="638810"/>
                </a:lnTo>
                <a:lnTo>
                  <a:pt x="1373123" y="622300"/>
                </a:lnTo>
                <a:lnTo>
                  <a:pt x="1365504" y="605790"/>
                </a:lnTo>
                <a:lnTo>
                  <a:pt x="1378429" y="605790"/>
                </a:lnTo>
                <a:lnTo>
                  <a:pt x="1391412" y="635000"/>
                </a:lnTo>
                <a:lnTo>
                  <a:pt x="1397507" y="652780"/>
                </a:lnTo>
                <a:lnTo>
                  <a:pt x="1398422" y="656590"/>
                </a:lnTo>
                <a:lnTo>
                  <a:pt x="1385315" y="656590"/>
                </a:lnTo>
                <a:lnTo>
                  <a:pt x="1385315" y="657860"/>
                </a:lnTo>
                <a:close/>
              </a:path>
              <a:path w="1769745" h="734060">
                <a:moveTo>
                  <a:pt x="384047" y="657860"/>
                </a:moveTo>
                <a:lnTo>
                  <a:pt x="384047" y="656590"/>
                </a:lnTo>
                <a:lnTo>
                  <a:pt x="384352" y="656590"/>
                </a:lnTo>
                <a:lnTo>
                  <a:pt x="384047" y="657860"/>
                </a:lnTo>
                <a:close/>
              </a:path>
              <a:path w="1769745" h="734060">
                <a:moveTo>
                  <a:pt x="1392936" y="692150"/>
                </a:moveTo>
                <a:lnTo>
                  <a:pt x="1389888" y="674370"/>
                </a:lnTo>
                <a:lnTo>
                  <a:pt x="1385315" y="656590"/>
                </a:lnTo>
                <a:lnTo>
                  <a:pt x="1398422" y="656590"/>
                </a:lnTo>
                <a:lnTo>
                  <a:pt x="1402080" y="671830"/>
                </a:lnTo>
                <a:lnTo>
                  <a:pt x="1405128" y="689610"/>
                </a:lnTo>
                <a:lnTo>
                  <a:pt x="1405318" y="690880"/>
                </a:lnTo>
                <a:lnTo>
                  <a:pt x="1392936" y="690880"/>
                </a:lnTo>
                <a:lnTo>
                  <a:pt x="1392936" y="692150"/>
                </a:lnTo>
                <a:close/>
              </a:path>
              <a:path w="1769745" h="734060">
                <a:moveTo>
                  <a:pt x="376427" y="692150"/>
                </a:moveTo>
                <a:lnTo>
                  <a:pt x="376427" y="690880"/>
                </a:lnTo>
                <a:lnTo>
                  <a:pt x="376645" y="690880"/>
                </a:lnTo>
                <a:lnTo>
                  <a:pt x="376427" y="692150"/>
                </a:lnTo>
                <a:close/>
              </a:path>
              <a:path w="1769745" h="734060">
                <a:moveTo>
                  <a:pt x="1769364" y="734060"/>
                </a:moveTo>
                <a:lnTo>
                  <a:pt x="1395983" y="734060"/>
                </a:lnTo>
                <a:lnTo>
                  <a:pt x="1394460" y="709930"/>
                </a:lnTo>
                <a:lnTo>
                  <a:pt x="1392936" y="690880"/>
                </a:lnTo>
                <a:lnTo>
                  <a:pt x="1405318" y="690880"/>
                </a:lnTo>
                <a:lnTo>
                  <a:pt x="1408175" y="709930"/>
                </a:lnTo>
                <a:lnTo>
                  <a:pt x="1408175" y="721360"/>
                </a:lnTo>
                <a:lnTo>
                  <a:pt x="1402080" y="721360"/>
                </a:lnTo>
                <a:lnTo>
                  <a:pt x="1408175" y="727710"/>
                </a:lnTo>
                <a:lnTo>
                  <a:pt x="1769364" y="727710"/>
                </a:lnTo>
                <a:lnTo>
                  <a:pt x="1769364" y="734060"/>
                </a:lnTo>
                <a:close/>
              </a:path>
              <a:path w="1769745" h="734060">
                <a:moveTo>
                  <a:pt x="12191" y="727710"/>
                </a:moveTo>
                <a:lnTo>
                  <a:pt x="6096" y="721360"/>
                </a:lnTo>
                <a:lnTo>
                  <a:pt x="12191" y="721360"/>
                </a:lnTo>
                <a:lnTo>
                  <a:pt x="12191" y="727710"/>
                </a:lnTo>
                <a:close/>
              </a:path>
              <a:path w="1769745" h="734060">
                <a:moveTo>
                  <a:pt x="361187" y="727710"/>
                </a:moveTo>
                <a:lnTo>
                  <a:pt x="12191" y="727710"/>
                </a:lnTo>
                <a:lnTo>
                  <a:pt x="12191" y="721360"/>
                </a:lnTo>
                <a:lnTo>
                  <a:pt x="361187" y="721360"/>
                </a:lnTo>
                <a:lnTo>
                  <a:pt x="361187" y="727710"/>
                </a:lnTo>
                <a:close/>
              </a:path>
              <a:path w="1769745" h="734060">
                <a:moveTo>
                  <a:pt x="373379" y="727710"/>
                </a:moveTo>
                <a:lnTo>
                  <a:pt x="361187" y="727710"/>
                </a:lnTo>
                <a:lnTo>
                  <a:pt x="367283" y="721360"/>
                </a:lnTo>
                <a:lnTo>
                  <a:pt x="373379" y="721360"/>
                </a:lnTo>
                <a:lnTo>
                  <a:pt x="373379" y="727710"/>
                </a:lnTo>
                <a:close/>
              </a:path>
              <a:path w="1769745" h="734060">
                <a:moveTo>
                  <a:pt x="1408175" y="727710"/>
                </a:moveTo>
                <a:lnTo>
                  <a:pt x="1402080" y="721360"/>
                </a:lnTo>
                <a:lnTo>
                  <a:pt x="1408175" y="721360"/>
                </a:lnTo>
                <a:lnTo>
                  <a:pt x="1408175" y="727710"/>
                </a:lnTo>
                <a:close/>
              </a:path>
              <a:path w="1769745" h="734060">
                <a:moveTo>
                  <a:pt x="1757172" y="727710"/>
                </a:moveTo>
                <a:lnTo>
                  <a:pt x="1408175" y="727710"/>
                </a:lnTo>
                <a:lnTo>
                  <a:pt x="1408175" y="721360"/>
                </a:lnTo>
                <a:lnTo>
                  <a:pt x="1756627" y="721360"/>
                </a:lnTo>
                <a:lnTo>
                  <a:pt x="1757172" y="727710"/>
                </a:lnTo>
                <a:close/>
              </a:path>
              <a:path w="1769745" h="734060">
                <a:moveTo>
                  <a:pt x="1769364" y="727710"/>
                </a:moveTo>
                <a:lnTo>
                  <a:pt x="1757172" y="727710"/>
                </a:lnTo>
                <a:lnTo>
                  <a:pt x="1763268" y="721360"/>
                </a:lnTo>
                <a:lnTo>
                  <a:pt x="1769364" y="721360"/>
                </a:lnTo>
                <a:lnTo>
                  <a:pt x="1769364" y="72771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7418" name="object 11"/>
          <p:cNvSpPr>
            <a:spLocks noChangeArrowheads="1"/>
          </p:cNvSpPr>
          <p:nvPr/>
        </p:nvSpPr>
        <p:spPr bwMode="auto">
          <a:xfrm>
            <a:off x="2622656" y="2897807"/>
            <a:ext cx="1502733" cy="489086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7419" name="object 12"/>
          <p:cNvSpPr>
            <a:spLocks noChangeArrowheads="1"/>
          </p:cNvSpPr>
          <p:nvPr/>
        </p:nvSpPr>
        <p:spPr bwMode="auto">
          <a:xfrm>
            <a:off x="2618584" y="2891329"/>
            <a:ext cx="1512235" cy="500962"/>
          </a:xfrm>
          <a:custGeom>
            <a:avLst/>
            <a:gdLst/>
            <a:ahLst/>
            <a:cxnLst>
              <a:cxn ang="0">
                <a:pos x="705611" y="720090"/>
              </a:cxn>
              <a:cxn ang="0">
                <a:pos x="390143" y="610870"/>
              </a:cxn>
              <a:cxn ang="0">
                <a:pos x="201167" y="469900"/>
              </a:cxn>
              <a:cxn ang="0">
                <a:pos x="16764" y="153670"/>
              </a:cxn>
              <a:cxn ang="0">
                <a:pos x="12191" y="5080"/>
              </a:cxn>
              <a:cxn ang="0">
                <a:pos x="16764" y="80010"/>
              </a:cxn>
              <a:cxn ang="0">
                <a:pos x="28956" y="149860"/>
              </a:cxn>
              <a:cxn ang="0">
                <a:pos x="137159" y="377190"/>
              </a:cxn>
              <a:cxn ang="0">
                <a:pos x="362711" y="580390"/>
              </a:cxn>
              <a:cxn ang="0">
                <a:pos x="544067" y="665480"/>
              </a:cxn>
              <a:cxn ang="0">
                <a:pos x="795527" y="718820"/>
              </a:cxn>
              <a:cxn ang="0">
                <a:pos x="975359" y="731520"/>
              </a:cxn>
              <a:cxn ang="0">
                <a:pos x="1395984" y="0"/>
              </a:cxn>
              <a:cxn ang="0">
                <a:pos x="1408176" y="7620"/>
              </a:cxn>
              <a:cxn ang="0">
                <a:pos x="6095" y="12700"/>
              </a:cxn>
              <a:cxn ang="0">
                <a:pos x="12191" y="5080"/>
              </a:cxn>
              <a:cxn ang="0">
                <a:pos x="1767875" y="43180"/>
              </a:cxn>
              <a:cxn ang="0">
                <a:pos x="1769364" y="12700"/>
              </a:cxn>
              <a:cxn ang="0">
                <a:pos x="1757172" y="5080"/>
              </a:cxn>
              <a:cxn ang="0">
                <a:pos x="830580" y="370840"/>
              </a:cxn>
              <a:cxn ang="0">
                <a:pos x="705611" y="351790"/>
              </a:cxn>
              <a:cxn ang="0">
                <a:pos x="551687" y="290830"/>
              </a:cxn>
              <a:cxn ang="0">
                <a:pos x="402335" y="149860"/>
              </a:cxn>
              <a:cxn ang="0">
                <a:pos x="367283" y="12700"/>
              </a:cxn>
              <a:cxn ang="0">
                <a:pos x="388619" y="93980"/>
              </a:cxn>
              <a:cxn ang="0">
                <a:pos x="434340" y="173990"/>
              </a:cxn>
              <a:cxn ang="0">
                <a:pos x="505967" y="245110"/>
              </a:cxn>
              <a:cxn ang="0">
                <a:pos x="640080" y="317500"/>
              </a:cxn>
              <a:cxn ang="0">
                <a:pos x="781811" y="354330"/>
              </a:cxn>
              <a:cxn ang="0">
                <a:pos x="1014984" y="361950"/>
              </a:cxn>
              <a:cxn ang="0">
                <a:pos x="373380" y="12700"/>
              </a:cxn>
              <a:cxn ang="0">
                <a:pos x="1408176" y="12700"/>
              </a:cxn>
              <a:cxn ang="0">
                <a:pos x="1408176" y="12700"/>
              </a:cxn>
              <a:cxn ang="0">
                <a:pos x="373380" y="25400"/>
              </a:cxn>
              <a:cxn ang="0">
                <a:pos x="1365503" y="127000"/>
              </a:cxn>
              <a:cxn ang="0">
                <a:pos x="1394459" y="24130"/>
              </a:cxn>
              <a:cxn ang="0">
                <a:pos x="1391411" y="97790"/>
              </a:cxn>
              <a:cxn ang="0">
                <a:pos x="13716" y="41910"/>
              </a:cxn>
              <a:cxn ang="0">
                <a:pos x="1755648" y="43180"/>
              </a:cxn>
              <a:cxn ang="0">
                <a:pos x="16764" y="78740"/>
              </a:cxn>
              <a:cxn ang="0">
                <a:pos x="1018032" y="713740"/>
              </a:cxn>
              <a:cxn ang="0">
                <a:pos x="1184148" y="679450"/>
              </a:cxn>
              <a:cxn ang="0">
                <a:pos x="1373124" y="599440"/>
              </a:cxn>
              <a:cxn ang="0">
                <a:pos x="1501140" y="511810"/>
              </a:cxn>
              <a:cxn ang="0">
                <a:pos x="1717548" y="218440"/>
              </a:cxn>
              <a:cxn ang="0">
                <a:pos x="1758695" y="116840"/>
              </a:cxn>
              <a:cxn ang="0">
                <a:pos x="1618487" y="414020"/>
              </a:cxn>
              <a:cxn ang="0">
                <a:pos x="1446276" y="568960"/>
              </a:cxn>
              <a:cxn ang="0">
                <a:pos x="1188719" y="690880"/>
              </a:cxn>
              <a:cxn ang="0">
                <a:pos x="414527" y="144780"/>
              </a:cxn>
              <a:cxn ang="0">
                <a:pos x="1263395" y="245110"/>
              </a:cxn>
              <a:cxn ang="0">
                <a:pos x="1335024" y="173990"/>
              </a:cxn>
              <a:cxn ang="0">
                <a:pos x="1367027" y="149860"/>
              </a:cxn>
              <a:cxn ang="0">
                <a:pos x="1281684" y="245110"/>
              </a:cxn>
              <a:cxn ang="0">
                <a:pos x="1013459" y="350520"/>
              </a:cxn>
              <a:cxn ang="0">
                <a:pos x="1170432" y="299720"/>
              </a:cxn>
              <a:cxn ang="0">
                <a:pos x="1263395" y="243840"/>
              </a:cxn>
              <a:cxn ang="0">
                <a:pos x="1235964" y="278130"/>
              </a:cxn>
              <a:cxn ang="0">
                <a:pos x="1039367" y="358140"/>
              </a:cxn>
              <a:cxn ang="0">
                <a:pos x="506272" y="245110"/>
              </a:cxn>
            </a:cxnLst>
            <a:rect l="0" t="0" r="r" b="b"/>
            <a:pathLst>
              <a:path w="1769745" h="735329">
                <a:moveTo>
                  <a:pt x="883919" y="735330"/>
                </a:moveTo>
                <a:lnTo>
                  <a:pt x="838200" y="734060"/>
                </a:lnTo>
                <a:lnTo>
                  <a:pt x="794003" y="731520"/>
                </a:lnTo>
                <a:lnTo>
                  <a:pt x="749808" y="726440"/>
                </a:lnTo>
                <a:lnTo>
                  <a:pt x="705611" y="720090"/>
                </a:lnTo>
                <a:lnTo>
                  <a:pt x="662940" y="712470"/>
                </a:lnTo>
                <a:lnTo>
                  <a:pt x="580643" y="690880"/>
                </a:lnTo>
                <a:lnTo>
                  <a:pt x="501395" y="664210"/>
                </a:lnTo>
                <a:lnTo>
                  <a:pt x="463295" y="647700"/>
                </a:lnTo>
                <a:lnTo>
                  <a:pt x="390143" y="610870"/>
                </a:lnTo>
                <a:lnTo>
                  <a:pt x="355092" y="590550"/>
                </a:lnTo>
                <a:lnTo>
                  <a:pt x="321564" y="568960"/>
                </a:lnTo>
                <a:lnTo>
                  <a:pt x="289559" y="546100"/>
                </a:lnTo>
                <a:lnTo>
                  <a:pt x="259080" y="521970"/>
                </a:lnTo>
                <a:lnTo>
                  <a:pt x="201167" y="469900"/>
                </a:lnTo>
                <a:lnTo>
                  <a:pt x="150875" y="414020"/>
                </a:lnTo>
                <a:lnTo>
                  <a:pt x="106680" y="354330"/>
                </a:lnTo>
                <a:lnTo>
                  <a:pt x="68580" y="290830"/>
                </a:lnTo>
                <a:lnTo>
                  <a:pt x="39624" y="223520"/>
                </a:lnTo>
                <a:lnTo>
                  <a:pt x="16764" y="153670"/>
                </a:lnTo>
                <a:lnTo>
                  <a:pt x="0" y="43180"/>
                </a:lnTo>
                <a:lnTo>
                  <a:pt x="0" y="0"/>
                </a:lnTo>
                <a:lnTo>
                  <a:pt x="373380" y="0"/>
                </a:lnTo>
                <a:lnTo>
                  <a:pt x="373380" y="5080"/>
                </a:lnTo>
                <a:lnTo>
                  <a:pt x="12191" y="5080"/>
                </a:lnTo>
                <a:lnTo>
                  <a:pt x="6095" y="12700"/>
                </a:lnTo>
                <a:lnTo>
                  <a:pt x="12191" y="12700"/>
                </a:lnTo>
                <a:lnTo>
                  <a:pt x="12191" y="25400"/>
                </a:lnTo>
                <a:lnTo>
                  <a:pt x="13716" y="43180"/>
                </a:lnTo>
                <a:lnTo>
                  <a:pt x="16764" y="80010"/>
                </a:lnTo>
                <a:lnTo>
                  <a:pt x="16974" y="80010"/>
                </a:lnTo>
                <a:lnTo>
                  <a:pt x="22859" y="115570"/>
                </a:lnTo>
                <a:lnTo>
                  <a:pt x="21335" y="115570"/>
                </a:lnTo>
                <a:lnTo>
                  <a:pt x="30480" y="149860"/>
                </a:lnTo>
                <a:lnTo>
                  <a:pt x="28956" y="149860"/>
                </a:lnTo>
                <a:lnTo>
                  <a:pt x="39624" y="185420"/>
                </a:lnTo>
                <a:lnTo>
                  <a:pt x="65532" y="252730"/>
                </a:lnTo>
                <a:lnTo>
                  <a:pt x="97535" y="316230"/>
                </a:lnTo>
                <a:lnTo>
                  <a:pt x="138683" y="377190"/>
                </a:lnTo>
                <a:lnTo>
                  <a:pt x="137159" y="377190"/>
                </a:lnTo>
                <a:lnTo>
                  <a:pt x="184403" y="434340"/>
                </a:lnTo>
                <a:lnTo>
                  <a:pt x="237743" y="487680"/>
                </a:lnTo>
                <a:lnTo>
                  <a:pt x="297180" y="535940"/>
                </a:lnTo>
                <a:lnTo>
                  <a:pt x="329183" y="558800"/>
                </a:lnTo>
                <a:lnTo>
                  <a:pt x="362711" y="580390"/>
                </a:lnTo>
                <a:lnTo>
                  <a:pt x="361187" y="580390"/>
                </a:lnTo>
                <a:lnTo>
                  <a:pt x="431292" y="618490"/>
                </a:lnTo>
                <a:lnTo>
                  <a:pt x="467867" y="635000"/>
                </a:lnTo>
                <a:lnTo>
                  <a:pt x="505967" y="651510"/>
                </a:lnTo>
                <a:lnTo>
                  <a:pt x="544067" y="665480"/>
                </a:lnTo>
                <a:lnTo>
                  <a:pt x="583692" y="679450"/>
                </a:lnTo>
                <a:lnTo>
                  <a:pt x="624840" y="689610"/>
                </a:lnTo>
                <a:lnTo>
                  <a:pt x="708659" y="707390"/>
                </a:lnTo>
                <a:lnTo>
                  <a:pt x="751332" y="713740"/>
                </a:lnTo>
                <a:lnTo>
                  <a:pt x="795527" y="718820"/>
                </a:lnTo>
                <a:lnTo>
                  <a:pt x="794003" y="718820"/>
                </a:lnTo>
                <a:lnTo>
                  <a:pt x="839724" y="721360"/>
                </a:lnTo>
                <a:lnTo>
                  <a:pt x="1053693" y="721360"/>
                </a:lnTo>
                <a:lnTo>
                  <a:pt x="1019556" y="726440"/>
                </a:lnTo>
                <a:lnTo>
                  <a:pt x="975359" y="731520"/>
                </a:lnTo>
                <a:lnTo>
                  <a:pt x="929640" y="734060"/>
                </a:lnTo>
                <a:lnTo>
                  <a:pt x="883919" y="735330"/>
                </a:lnTo>
                <a:close/>
              </a:path>
              <a:path w="1769745" h="735329">
                <a:moveTo>
                  <a:pt x="1408176" y="25400"/>
                </a:moveTo>
                <a:lnTo>
                  <a:pt x="1394459" y="25400"/>
                </a:lnTo>
                <a:lnTo>
                  <a:pt x="1395984" y="0"/>
                </a:lnTo>
                <a:lnTo>
                  <a:pt x="1769364" y="0"/>
                </a:lnTo>
                <a:lnTo>
                  <a:pt x="1769364" y="5080"/>
                </a:lnTo>
                <a:lnTo>
                  <a:pt x="1757172" y="5080"/>
                </a:lnTo>
                <a:lnTo>
                  <a:pt x="1756981" y="7620"/>
                </a:lnTo>
                <a:lnTo>
                  <a:pt x="1408176" y="7620"/>
                </a:lnTo>
                <a:lnTo>
                  <a:pt x="1402080" y="12700"/>
                </a:lnTo>
                <a:lnTo>
                  <a:pt x="1408176" y="12700"/>
                </a:lnTo>
                <a:lnTo>
                  <a:pt x="1408176" y="25400"/>
                </a:lnTo>
                <a:close/>
              </a:path>
              <a:path w="1769745" h="735329">
                <a:moveTo>
                  <a:pt x="12191" y="12700"/>
                </a:moveTo>
                <a:lnTo>
                  <a:pt x="6095" y="12700"/>
                </a:lnTo>
                <a:lnTo>
                  <a:pt x="12191" y="5080"/>
                </a:lnTo>
                <a:lnTo>
                  <a:pt x="12191" y="12700"/>
                </a:lnTo>
                <a:close/>
              </a:path>
              <a:path w="1769745" h="735329">
                <a:moveTo>
                  <a:pt x="361187" y="12700"/>
                </a:moveTo>
                <a:lnTo>
                  <a:pt x="12191" y="12700"/>
                </a:lnTo>
                <a:lnTo>
                  <a:pt x="12191" y="5080"/>
                </a:lnTo>
                <a:lnTo>
                  <a:pt x="373380" y="5080"/>
                </a:lnTo>
                <a:lnTo>
                  <a:pt x="373380" y="7620"/>
                </a:lnTo>
                <a:lnTo>
                  <a:pt x="361187" y="7620"/>
                </a:lnTo>
                <a:lnTo>
                  <a:pt x="361187" y="12700"/>
                </a:lnTo>
                <a:close/>
              </a:path>
              <a:path w="1769745" h="735329">
                <a:moveTo>
                  <a:pt x="1767875" y="43180"/>
                </a:moveTo>
                <a:lnTo>
                  <a:pt x="1755648" y="43180"/>
                </a:lnTo>
                <a:lnTo>
                  <a:pt x="1755743" y="24130"/>
                </a:lnTo>
                <a:lnTo>
                  <a:pt x="1757172" y="5080"/>
                </a:lnTo>
                <a:lnTo>
                  <a:pt x="1763268" y="12700"/>
                </a:lnTo>
                <a:lnTo>
                  <a:pt x="1769364" y="12700"/>
                </a:lnTo>
                <a:lnTo>
                  <a:pt x="1769364" y="25400"/>
                </a:lnTo>
                <a:lnTo>
                  <a:pt x="1767875" y="43180"/>
                </a:lnTo>
                <a:close/>
              </a:path>
              <a:path w="1769745" h="735329">
                <a:moveTo>
                  <a:pt x="1769364" y="12700"/>
                </a:moveTo>
                <a:lnTo>
                  <a:pt x="1763268" y="12700"/>
                </a:lnTo>
                <a:lnTo>
                  <a:pt x="1757172" y="5080"/>
                </a:lnTo>
                <a:lnTo>
                  <a:pt x="1769364" y="5080"/>
                </a:lnTo>
                <a:lnTo>
                  <a:pt x="1769364" y="12700"/>
                </a:lnTo>
                <a:close/>
              </a:path>
              <a:path w="1769745" h="735329">
                <a:moveTo>
                  <a:pt x="883919" y="374650"/>
                </a:moveTo>
                <a:lnTo>
                  <a:pt x="858011" y="373380"/>
                </a:lnTo>
                <a:lnTo>
                  <a:pt x="830580" y="370840"/>
                </a:lnTo>
                <a:lnTo>
                  <a:pt x="804672" y="369570"/>
                </a:lnTo>
                <a:lnTo>
                  <a:pt x="778764" y="367030"/>
                </a:lnTo>
                <a:lnTo>
                  <a:pt x="754380" y="361950"/>
                </a:lnTo>
                <a:lnTo>
                  <a:pt x="728472" y="358140"/>
                </a:lnTo>
                <a:lnTo>
                  <a:pt x="705611" y="351790"/>
                </a:lnTo>
                <a:lnTo>
                  <a:pt x="681227" y="345440"/>
                </a:lnTo>
                <a:lnTo>
                  <a:pt x="635508" y="330200"/>
                </a:lnTo>
                <a:lnTo>
                  <a:pt x="592835" y="312420"/>
                </a:lnTo>
                <a:lnTo>
                  <a:pt x="571500" y="300990"/>
                </a:lnTo>
                <a:lnTo>
                  <a:pt x="551687" y="290830"/>
                </a:lnTo>
                <a:lnTo>
                  <a:pt x="496824" y="254000"/>
                </a:lnTo>
                <a:lnTo>
                  <a:pt x="481583" y="240030"/>
                </a:lnTo>
                <a:lnTo>
                  <a:pt x="464819" y="226060"/>
                </a:lnTo>
                <a:lnTo>
                  <a:pt x="423672" y="182880"/>
                </a:lnTo>
                <a:lnTo>
                  <a:pt x="402335" y="149860"/>
                </a:lnTo>
                <a:lnTo>
                  <a:pt x="376427" y="97790"/>
                </a:lnTo>
                <a:lnTo>
                  <a:pt x="362711" y="43180"/>
                </a:lnTo>
                <a:lnTo>
                  <a:pt x="361187" y="25400"/>
                </a:lnTo>
                <a:lnTo>
                  <a:pt x="361187" y="7620"/>
                </a:lnTo>
                <a:lnTo>
                  <a:pt x="367283" y="12700"/>
                </a:lnTo>
                <a:lnTo>
                  <a:pt x="373380" y="12700"/>
                </a:lnTo>
                <a:lnTo>
                  <a:pt x="373380" y="25400"/>
                </a:lnTo>
                <a:lnTo>
                  <a:pt x="373597" y="25400"/>
                </a:lnTo>
                <a:lnTo>
                  <a:pt x="379475" y="59690"/>
                </a:lnTo>
                <a:lnTo>
                  <a:pt x="388619" y="93980"/>
                </a:lnTo>
                <a:lnTo>
                  <a:pt x="403859" y="127000"/>
                </a:lnTo>
                <a:lnTo>
                  <a:pt x="413003" y="144780"/>
                </a:lnTo>
                <a:lnTo>
                  <a:pt x="414527" y="144780"/>
                </a:lnTo>
                <a:lnTo>
                  <a:pt x="423672" y="160020"/>
                </a:lnTo>
                <a:lnTo>
                  <a:pt x="434340" y="173990"/>
                </a:lnTo>
                <a:lnTo>
                  <a:pt x="446532" y="190500"/>
                </a:lnTo>
                <a:lnTo>
                  <a:pt x="473964" y="217170"/>
                </a:lnTo>
                <a:lnTo>
                  <a:pt x="489203" y="231140"/>
                </a:lnTo>
                <a:lnTo>
                  <a:pt x="504443" y="243840"/>
                </a:lnTo>
                <a:lnTo>
                  <a:pt x="505967" y="245110"/>
                </a:lnTo>
                <a:lnTo>
                  <a:pt x="506272" y="245110"/>
                </a:lnTo>
                <a:lnTo>
                  <a:pt x="522732" y="256540"/>
                </a:lnTo>
                <a:lnTo>
                  <a:pt x="557783" y="279400"/>
                </a:lnTo>
                <a:lnTo>
                  <a:pt x="597408" y="299720"/>
                </a:lnTo>
                <a:lnTo>
                  <a:pt x="640080" y="317500"/>
                </a:lnTo>
                <a:lnTo>
                  <a:pt x="684275" y="332740"/>
                </a:lnTo>
                <a:lnTo>
                  <a:pt x="708659" y="339090"/>
                </a:lnTo>
                <a:lnTo>
                  <a:pt x="731519" y="345440"/>
                </a:lnTo>
                <a:lnTo>
                  <a:pt x="755903" y="350520"/>
                </a:lnTo>
                <a:lnTo>
                  <a:pt x="781811" y="354330"/>
                </a:lnTo>
                <a:lnTo>
                  <a:pt x="786764" y="354330"/>
                </a:lnTo>
                <a:lnTo>
                  <a:pt x="806195" y="358140"/>
                </a:lnTo>
                <a:lnTo>
                  <a:pt x="858011" y="360680"/>
                </a:lnTo>
                <a:lnTo>
                  <a:pt x="1023112" y="360680"/>
                </a:lnTo>
                <a:lnTo>
                  <a:pt x="1014984" y="361950"/>
                </a:lnTo>
                <a:lnTo>
                  <a:pt x="989076" y="367030"/>
                </a:lnTo>
                <a:lnTo>
                  <a:pt x="963167" y="369570"/>
                </a:lnTo>
                <a:lnTo>
                  <a:pt x="911351" y="373380"/>
                </a:lnTo>
                <a:lnTo>
                  <a:pt x="883919" y="374650"/>
                </a:lnTo>
                <a:close/>
              </a:path>
              <a:path w="1769745" h="735329">
                <a:moveTo>
                  <a:pt x="373380" y="12700"/>
                </a:moveTo>
                <a:lnTo>
                  <a:pt x="367283" y="12700"/>
                </a:lnTo>
                <a:lnTo>
                  <a:pt x="361187" y="7620"/>
                </a:lnTo>
                <a:lnTo>
                  <a:pt x="373380" y="7620"/>
                </a:lnTo>
                <a:lnTo>
                  <a:pt x="373380" y="12700"/>
                </a:lnTo>
                <a:close/>
              </a:path>
              <a:path w="1769745" h="735329">
                <a:moveTo>
                  <a:pt x="1408176" y="12700"/>
                </a:moveTo>
                <a:lnTo>
                  <a:pt x="1402080" y="12700"/>
                </a:lnTo>
                <a:lnTo>
                  <a:pt x="1408176" y="7620"/>
                </a:lnTo>
                <a:lnTo>
                  <a:pt x="1408176" y="12700"/>
                </a:lnTo>
                <a:close/>
              </a:path>
              <a:path w="1769745" h="735329">
                <a:moveTo>
                  <a:pt x="1756600" y="12700"/>
                </a:moveTo>
                <a:lnTo>
                  <a:pt x="1408176" y="12700"/>
                </a:lnTo>
                <a:lnTo>
                  <a:pt x="1408176" y="7620"/>
                </a:lnTo>
                <a:lnTo>
                  <a:pt x="1756981" y="7620"/>
                </a:lnTo>
                <a:lnTo>
                  <a:pt x="1756600" y="12700"/>
                </a:lnTo>
                <a:close/>
              </a:path>
              <a:path w="1769745" h="735329">
                <a:moveTo>
                  <a:pt x="373597" y="25400"/>
                </a:moveTo>
                <a:lnTo>
                  <a:pt x="373380" y="25400"/>
                </a:lnTo>
                <a:lnTo>
                  <a:pt x="373380" y="24130"/>
                </a:lnTo>
                <a:lnTo>
                  <a:pt x="373597" y="25400"/>
                </a:lnTo>
                <a:close/>
              </a:path>
              <a:path w="1769745" h="735329">
                <a:moveTo>
                  <a:pt x="1369841" y="144780"/>
                </a:moveTo>
                <a:lnTo>
                  <a:pt x="1356359" y="144780"/>
                </a:lnTo>
                <a:lnTo>
                  <a:pt x="1365503" y="127000"/>
                </a:lnTo>
                <a:lnTo>
                  <a:pt x="1373124" y="110490"/>
                </a:lnTo>
                <a:lnTo>
                  <a:pt x="1385316" y="77470"/>
                </a:lnTo>
                <a:lnTo>
                  <a:pt x="1389887" y="59690"/>
                </a:lnTo>
                <a:lnTo>
                  <a:pt x="1392935" y="41910"/>
                </a:lnTo>
                <a:lnTo>
                  <a:pt x="1394459" y="24130"/>
                </a:lnTo>
                <a:lnTo>
                  <a:pt x="1394459" y="25400"/>
                </a:lnTo>
                <a:lnTo>
                  <a:pt x="1408176" y="25400"/>
                </a:lnTo>
                <a:lnTo>
                  <a:pt x="1402080" y="62230"/>
                </a:lnTo>
                <a:lnTo>
                  <a:pt x="1397508" y="80010"/>
                </a:lnTo>
                <a:lnTo>
                  <a:pt x="1391411" y="97790"/>
                </a:lnTo>
                <a:lnTo>
                  <a:pt x="1383792" y="116840"/>
                </a:lnTo>
                <a:lnTo>
                  <a:pt x="1376172" y="133350"/>
                </a:lnTo>
                <a:lnTo>
                  <a:pt x="1369841" y="144780"/>
                </a:lnTo>
                <a:close/>
              </a:path>
              <a:path w="1769745" h="735329">
                <a:moveTo>
                  <a:pt x="13817" y="43180"/>
                </a:moveTo>
                <a:lnTo>
                  <a:pt x="13716" y="41910"/>
                </a:lnTo>
                <a:lnTo>
                  <a:pt x="13817" y="43180"/>
                </a:lnTo>
                <a:close/>
              </a:path>
              <a:path w="1769745" h="735329">
                <a:moveTo>
                  <a:pt x="1764792" y="80010"/>
                </a:moveTo>
                <a:lnTo>
                  <a:pt x="1752600" y="80010"/>
                </a:lnTo>
                <a:lnTo>
                  <a:pt x="1755648" y="41910"/>
                </a:lnTo>
                <a:lnTo>
                  <a:pt x="1755648" y="43180"/>
                </a:lnTo>
                <a:lnTo>
                  <a:pt x="1767875" y="43180"/>
                </a:lnTo>
                <a:lnTo>
                  <a:pt x="1764792" y="80010"/>
                </a:lnTo>
                <a:close/>
              </a:path>
              <a:path w="1769745" h="735329">
                <a:moveTo>
                  <a:pt x="16974" y="80010"/>
                </a:moveTo>
                <a:lnTo>
                  <a:pt x="16764" y="80010"/>
                </a:lnTo>
                <a:lnTo>
                  <a:pt x="16764" y="78740"/>
                </a:lnTo>
                <a:lnTo>
                  <a:pt x="16974" y="80010"/>
                </a:lnTo>
                <a:close/>
              </a:path>
              <a:path w="1769745" h="735329">
                <a:moveTo>
                  <a:pt x="1053693" y="721360"/>
                </a:moveTo>
                <a:lnTo>
                  <a:pt x="929640" y="721360"/>
                </a:lnTo>
                <a:lnTo>
                  <a:pt x="973835" y="718820"/>
                </a:lnTo>
                <a:lnTo>
                  <a:pt x="1018032" y="713740"/>
                </a:lnTo>
                <a:lnTo>
                  <a:pt x="1060703" y="707390"/>
                </a:lnTo>
                <a:lnTo>
                  <a:pt x="1103376" y="698500"/>
                </a:lnTo>
                <a:lnTo>
                  <a:pt x="1101851" y="698500"/>
                </a:lnTo>
                <a:lnTo>
                  <a:pt x="1144524" y="689610"/>
                </a:lnTo>
                <a:lnTo>
                  <a:pt x="1184148" y="679450"/>
                </a:lnTo>
                <a:lnTo>
                  <a:pt x="1263395" y="651510"/>
                </a:lnTo>
                <a:lnTo>
                  <a:pt x="1301495" y="635000"/>
                </a:lnTo>
                <a:lnTo>
                  <a:pt x="1299972" y="635000"/>
                </a:lnTo>
                <a:lnTo>
                  <a:pt x="1336548" y="618490"/>
                </a:lnTo>
                <a:lnTo>
                  <a:pt x="1373124" y="599440"/>
                </a:lnTo>
                <a:lnTo>
                  <a:pt x="1406651" y="580390"/>
                </a:lnTo>
                <a:lnTo>
                  <a:pt x="1440180" y="558800"/>
                </a:lnTo>
                <a:lnTo>
                  <a:pt x="1472184" y="535940"/>
                </a:lnTo>
                <a:lnTo>
                  <a:pt x="1470659" y="535940"/>
                </a:lnTo>
                <a:lnTo>
                  <a:pt x="1501140" y="511810"/>
                </a:lnTo>
                <a:lnTo>
                  <a:pt x="1557527" y="461010"/>
                </a:lnTo>
                <a:lnTo>
                  <a:pt x="1607819" y="406400"/>
                </a:lnTo>
                <a:lnTo>
                  <a:pt x="1652016" y="346710"/>
                </a:lnTo>
                <a:lnTo>
                  <a:pt x="1688592" y="284480"/>
                </a:lnTo>
                <a:lnTo>
                  <a:pt x="1717548" y="218440"/>
                </a:lnTo>
                <a:lnTo>
                  <a:pt x="1738884" y="149860"/>
                </a:lnTo>
                <a:lnTo>
                  <a:pt x="1752600" y="78740"/>
                </a:lnTo>
                <a:lnTo>
                  <a:pt x="1752600" y="80010"/>
                </a:lnTo>
                <a:lnTo>
                  <a:pt x="1764792" y="80010"/>
                </a:lnTo>
                <a:lnTo>
                  <a:pt x="1758695" y="116840"/>
                </a:lnTo>
                <a:lnTo>
                  <a:pt x="1741932" y="187960"/>
                </a:lnTo>
                <a:lnTo>
                  <a:pt x="1716024" y="256540"/>
                </a:lnTo>
                <a:lnTo>
                  <a:pt x="1699259" y="290830"/>
                </a:lnTo>
                <a:lnTo>
                  <a:pt x="1662684" y="354330"/>
                </a:lnTo>
                <a:lnTo>
                  <a:pt x="1618487" y="414020"/>
                </a:lnTo>
                <a:lnTo>
                  <a:pt x="1592580" y="443230"/>
                </a:lnTo>
                <a:lnTo>
                  <a:pt x="1539240" y="496570"/>
                </a:lnTo>
                <a:lnTo>
                  <a:pt x="1510284" y="521970"/>
                </a:lnTo>
                <a:lnTo>
                  <a:pt x="1478280" y="546100"/>
                </a:lnTo>
                <a:lnTo>
                  <a:pt x="1446276" y="568960"/>
                </a:lnTo>
                <a:lnTo>
                  <a:pt x="1412748" y="590550"/>
                </a:lnTo>
                <a:lnTo>
                  <a:pt x="1379219" y="610870"/>
                </a:lnTo>
                <a:lnTo>
                  <a:pt x="1306068" y="647700"/>
                </a:lnTo>
                <a:lnTo>
                  <a:pt x="1267967" y="664210"/>
                </a:lnTo>
                <a:lnTo>
                  <a:pt x="1188719" y="690880"/>
                </a:lnTo>
                <a:lnTo>
                  <a:pt x="1147572" y="702310"/>
                </a:lnTo>
                <a:lnTo>
                  <a:pt x="1104900" y="712470"/>
                </a:lnTo>
                <a:lnTo>
                  <a:pt x="1062227" y="720090"/>
                </a:lnTo>
                <a:lnTo>
                  <a:pt x="1053693" y="721360"/>
                </a:lnTo>
                <a:close/>
              </a:path>
              <a:path w="1769745" h="735329">
                <a:moveTo>
                  <a:pt x="414527" y="144780"/>
                </a:moveTo>
                <a:lnTo>
                  <a:pt x="413003" y="144780"/>
                </a:lnTo>
                <a:lnTo>
                  <a:pt x="413003" y="142240"/>
                </a:lnTo>
                <a:lnTo>
                  <a:pt x="414527" y="144780"/>
                </a:lnTo>
                <a:close/>
              </a:path>
              <a:path w="1769745" h="735329">
                <a:moveTo>
                  <a:pt x="1281684" y="245110"/>
                </a:moveTo>
                <a:lnTo>
                  <a:pt x="1263395" y="245110"/>
                </a:lnTo>
                <a:lnTo>
                  <a:pt x="1280159" y="231140"/>
                </a:lnTo>
                <a:lnTo>
                  <a:pt x="1295400" y="217170"/>
                </a:lnTo>
                <a:lnTo>
                  <a:pt x="1293876" y="217170"/>
                </a:lnTo>
                <a:lnTo>
                  <a:pt x="1322832" y="190500"/>
                </a:lnTo>
                <a:lnTo>
                  <a:pt x="1335024" y="173990"/>
                </a:lnTo>
                <a:lnTo>
                  <a:pt x="1345692" y="160020"/>
                </a:lnTo>
                <a:lnTo>
                  <a:pt x="1356359" y="142240"/>
                </a:lnTo>
                <a:lnTo>
                  <a:pt x="1356359" y="144780"/>
                </a:lnTo>
                <a:lnTo>
                  <a:pt x="1369841" y="144780"/>
                </a:lnTo>
                <a:lnTo>
                  <a:pt x="1367027" y="149860"/>
                </a:lnTo>
                <a:lnTo>
                  <a:pt x="1356359" y="167640"/>
                </a:lnTo>
                <a:lnTo>
                  <a:pt x="1331976" y="198120"/>
                </a:lnTo>
                <a:lnTo>
                  <a:pt x="1318259" y="212090"/>
                </a:lnTo>
                <a:lnTo>
                  <a:pt x="1287780" y="240030"/>
                </a:lnTo>
                <a:lnTo>
                  <a:pt x="1281684" y="245110"/>
                </a:lnTo>
                <a:close/>
              </a:path>
              <a:path w="1769745" h="735329">
                <a:moveTo>
                  <a:pt x="1023112" y="360680"/>
                </a:moveTo>
                <a:lnTo>
                  <a:pt x="911351" y="360680"/>
                </a:lnTo>
                <a:lnTo>
                  <a:pt x="963167" y="358140"/>
                </a:lnTo>
                <a:lnTo>
                  <a:pt x="961643" y="358140"/>
                </a:lnTo>
                <a:lnTo>
                  <a:pt x="1013459" y="350520"/>
                </a:lnTo>
                <a:lnTo>
                  <a:pt x="1011935" y="350520"/>
                </a:lnTo>
                <a:lnTo>
                  <a:pt x="1036319" y="345440"/>
                </a:lnTo>
                <a:lnTo>
                  <a:pt x="1083564" y="332740"/>
                </a:lnTo>
                <a:lnTo>
                  <a:pt x="1129284" y="317500"/>
                </a:lnTo>
                <a:lnTo>
                  <a:pt x="1170432" y="299720"/>
                </a:lnTo>
                <a:lnTo>
                  <a:pt x="1191767" y="290830"/>
                </a:lnTo>
                <a:lnTo>
                  <a:pt x="1190243" y="290830"/>
                </a:lnTo>
                <a:lnTo>
                  <a:pt x="1210056" y="279400"/>
                </a:lnTo>
                <a:lnTo>
                  <a:pt x="1246632" y="256540"/>
                </a:lnTo>
                <a:lnTo>
                  <a:pt x="1263395" y="243840"/>
                </a:lnTo>
                <a:lnTo>
                  <a:pt x="1263395" y="245110"/>
                </a:lnTo>
                <a:lnTo>
                  <a:pt x="1281684" y="245110"/>
                </a:lnTo>
                <a:lnTo>
                  <a:pt x="1271016" y="254000"/>
                </a:lnTo>
                <a:lnTo>
                  <a:pt x="1254251" y="266700"/>
                </a:lnTo>
                <a:lnTo>
                  <a:pt x="1235964" y="278130"/>
                </a:lnTo>
                <a:lnTo>
                  <a:pt x="1216151" y="290830"/>
                </a:lnTo>
                <a:lnTo>
                  <a:pt x="1176527" y="312420"/>
                </a:lnTo>
                <a:lnTo>
                  <a:pt x="1133856" y="330200"/>
                </a:lnTo>
                <a:lnTo>
                  <a:pt x="1088135" y="345440"/>
                </a:lnTo>
                <a:lnTo>
                  <a:pt x="1039367" y="358140"/>
                </a:lnTo>
                <a:lnTo>
                  <a:pt x="1023112" y="360680"/>
                </a:lnTo>
                <a:close/>
              </a:path>
              <a:path w="1769745" h="735329">
                <a:moveTo>
                  <a:pt x="506272" y="245110"/>
                </a:moveTo>
                <a:lnTo>
                  <a:pt x="505967" y="245110"/>
                </a:lnTo>
                <a:lnTo>
                  <a:pt x="504444" y="243840"/>
                </a:lnTo>
                <a:lnTo>
                  <a:pt x="506272" y="245110"/>
                </a:lnTo>
                <a:close/>
              </a:path>
              <a:path w="1769745" h="735329">
                <a:moveTo>
                  <a:pt x="786764" y="354330"/>
                </a:moveTo>
                <a:lnTo>
                  <a:pt x="781811" y="354330"/>
                </a:lnTo>
                <a:lnTo>
                  <a:pt x="780287" y="353060"/>
                </a:lnTo>
                <a:lnTo>
                  <a:pt x="786764" y="35433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7420" name="object 13"/>
          <p:cNvSpPr>
            <a:spLocks noChangeArrowheads="1"/>
          </p:cNvSpPr>
          <p:nvPr/>
        </p:nvSpPr>
        <p:spPr bwMode="auto">
          <a:xfrm>
            <a:off x="3795520" y="2332066"/>
            <a:ext cx="1500018" cy="490166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7421" name="object 14"/>
          <p:cNvSpPr>
            <a:spLocks noChangeArrowheads="1"/>
          </p:cNvSpPr>
          <p:nvPr/>
        </p:nvSpPr>
        <p:spPr bwMode="auto">
          <a:xfrm>
            <a:off x="3787376" y="2326668"/>
            <a:ext cx="1513593" cy="499882"/>
          </a:xfrm>
          <a:custGeom>
            <a:avLst/>
            <a:gdLst/>
            <a:ahLst/>
            <a:cxnLst>
              <a:cxn ang="0">
                <a:pos x="28956" y="544830"/>
              </a:cxn>
              <a:cxn ang="0">
                <a:pos x="230124" y="237490"/>
              </a:cxn>
              <a:cxn ang="0">
                <a:pos x="541020" y="57150"/>
              </a:cxn>
              <a:cxn ang="0">
                <a:pos x="839724" y="1270"/>
              </a:cxn>
              <a:cxn ang="0">
                <a:pos x="839724" y="12700"/>
              </a:cxn>
              <a:cxn ang="0">
                <a:pos x="710184" y="26670"/>
              </a:cxn>
              <a:cxn ang="0">
                <a:pos x="397764" y="134620"/>
              </a:cxn>
              <a:cxn ang="0">
                <a:pos x="239267" y="246380"/>
              </a:cxn>
              <a:cxn ang="0">
                <a:pos x="99059" y="419100"/>
              </a:cxn>
              <a:cxn ang="0">
                <a:pos x="30480" y="582930"/>
              </a:cxn>
              <a:cxn ang="0">
                <a:pos x="13716" y="727710"/>
              </a:cxn>
              <a:cxn ang="0">
                <a:pos x="1440179" y="176530"/>
              </a:cxn>
              <a:cxn ang="0">
                <a:pos x="1263395" y="82550"/>
              </a:cxn>
              <a:cxn ang="0">
                <a:pos x="1103376" y="34290"/>
              </a:cxn>
              <a:cxn ang="0">
                <a:pos x="1041654" y="11430"/>
              </a:cxn>
              <a:cxn ang="0">
                <a:pos x="1344168" y="104140"/>
              </a:cxn>
              <a:cxn ang="0">
                <a:pos x="1531620" y="246380"/>
              </a:cxn>
              <a:cxn ang="0">
                <a:pos x="1667865" y="387350"/>
              </a:cxn>
              <a:cxn ang="0">
                <a:pos x="1549907" y="246380"/>
              </a:cxn>
              <a:cxn ang="0">
                <a:pos x="361188" y="727710"/>
              </a:cxn>
              <a:cxn ang="0">
                <a:pos x="438912" y="537210"/>
              </a:cxn>
              <a:cxn ang="0">
                <a:pos x="533400" y="454660"/>
              </a:cxn>
              <a:cxn ang="0">
                <a:pos x="832104" y="361950"/>
              </a:cxn>
              <a:cxn ang="0">
                <a:pos x="885443" y="372110"/>
              </a:cxn>
              <a:cxn ang="0">
                <a:pos x="685800" y="401320"/>
              </a:cxn>
              <a:cxn ang="0">
                <a:pos x="559308" y="454660"/>
              </a:cxn>
              <a:cxn ang="0">
                <a:pos x="460629" y="530860"/>
              </a:cxn>
              <a:cxn ang="0">
                <a:pos x="396240" y="622300"/>
              </a:cxn>
              <a:cxn ang="0">
                <a:pos x="376645" y="690880"/>
              </a:cxn>
              <a:cxn ang="0">
                <a:pos x="1107948" y="408940"/>
              </a:cxn>
              <a:cxn ang="0">
                <a:pos x="885443" y="372110"/>
              </a:cxn>
              <a:cxn ang="0">
                <a:pos x="1133856" y="405130"/>
              </a:cxn>
              <a:cxn ang="0">
                <a:pos x="850899" y="374650"/>
              </a:cxn>
              <a:cxn ang="0">
                <a:pos x="1690116" y="450850"/>
              </a:cxn>
              <a:cxn ang="0">
                <a:pos x="1702613" y="448310"/>
              </a:cxn>
              <a:cxn ang="0">
                <a:pos x="662940" y="408940"/>
              </a:cxn>
              <a:cxn ang="0">
                <a:pos x="1211579" y="454660"/>
              </a:cxn>
              <a:cxn ang="0">
                <a:pos x="1140387" y="407670"/>
              </a:cxn>
              <a:cxn ang="0">
                <a:pos x="1289304" y="492760"/>
              </a:cxn>
              <a:cxn ang="0">
                <a:pos x="80772" y="450850"/>
              </a:cxn>
              <a:cxn ang="0">
                <a:pos x="1719072" y="515620"/>
              </a:cxn>
              <a:cxn ang="0">
                <a:pos x="1752882" y="582930"/>
              </a:cxn>
              <a:cxn ang="0">
                <a:pos x="460629" y="530860"/>
              </a:cxn>
              <a:cxn ang="0">
                <a:pos x="1333500" y="535940"/>
              </a:cxn>
              <a:cxn ang="0">
                <a:pos x="1365504" y="605790"/>
              </a:cxn>
              <a:cxn ang="0">
                <a:pos x="1757172" y="727710"/>
              </a:cxn>
              <a:cxn ang="0">
                <a:pos x="1760220" y="615950"/>
              </a:cxn>
              <a:cxn ang="0">
                <a:pos x="1757172" y="727710"/>
              </a:cxn>
              <a:cxn ang="0">
                <a:pos x="1380743" y="638810"/>
              </a:cxn>
              <a:cxn ang="0">
                <a:pos x="1399946" y="656590"/>
              </a:cxn>
              <a:cxn ang="0">
                <a:pos x="384048" y="657860"/>
              </a:cxn>
              <a:cxn ang="0">
                <a:pos x="1406652" y="689610"/>
              </a:cxn>
              <a:cxn ang="0">
                <a:pos x="376645" y="690880"/>
              </a:cxn>
              <a:cxn ang="0">
                <a:pos x="1406747" y="690880"/>
              </a:cxn>
              <a:cxn ang="0">
                <a:pos x="1770888" y="734060"/>
              </a:cxn>
              <a:cxn ang="0">
                <a:pos x="13716" y="727710"/>
              </a:cxn>
              <a:cxn ang="0">
                <a:pos x="367283" y="721360"/>
              </a:cxn>
              <a:cxn ang="0">
                <a:pos x="1409700" y="727710"/>
              </a:cxn>
              <a:cxn ang="0">
                <a:pos x="1770888" y="727710"/>
              </a:cxn>
            </a:cxnLst>
            <a:rect l="0" t="0" r="r" b="b"/>
            <a:pathLst>
              <a:path w="1771014" h="734060">
                <a:moveTo>
                  <a:pt x="373380" y="734060"/>
                </a:moveTo>
                <a:lnTo>
                  <a:pt x="0" y="734060"/>
                </a:lnTo>
                <a:lnTo>
                  <a:pt x="1524" y="709930"/>
                </a:lnTo>
                <a:lnTo>
                  <a:pt x="1524" y="689610"/>
                </a:lnTo>
                <a:lnTo>
                  <a:pt x="10667" y="615950"/>
                </a:lnTo>
                <a:lnTo>
                  <a:pt x="28956" y="544830"/>
                </a:lnTo>
                <a:lnTo>
                  <a:pt x="54864" y="476250"/>
                </a:lnTo>
                <a:lnTo>
                  <a:pt x="88391" y="412750"/>
                </a:lnTo>
                <a:lnTo>
                  <a:pt x="129540" y="349250"/>
                </a:lnTo>
                <a:lnTo>
                  <a:pt x="176783" y="292100"/>
                </a:lnTo>
                <a:lnTo>
                  <a:pt x="202691" y="264160"/>
                </a:lnTo>
                <a:lnTo>
                  <a:pt x="230124" y="237490"/>
                </a:lnTo>
                <a:lnTo>
                  <a:pt x="291083" y="187960"/>
                </a:lnTo>
                <a:lnTo>
                  <a:pt x="323088" y="165100"/>
                </a:lnTo>
                <a:lnTo>
                  <a:pt x="356616" y="143510"/>
                </a:lnTo>
                <a:lnTo>
                  <a:pt x="426720" y="104140"/>
                </a:lnTo>
                <a:lnTo>
                  <a:pt x="502920" y="71120"/>
                </a:lnTo>
                <a:lnTo>
                  <a:pt x="541020" y="57150"/>
                </a:lnTo>
                <a:lnTo>
                  <a:pt x="582168" y="43180"/>
                </a:lnTo>
                <a:lnTo>
                  <a:pt x="623316" y="31750"/>
                </a:lnTo>
                <a:lnTo>
                  <a:pt x="664463" y="21590"/>
                </a:lnTo>
                <a:lnTo>
                  <a:pt x="707136" y="13970"/>
                </a:lnTo>
                <a:lnTo>
                  <a:pt x="795527" y="3810"/>
                </a:lnTo>
                <a:lnTo>
                  <a:pt x="839724" y="1270"/>
                </a:lnTo>
                <a:lnTo>
                  <a:pt x="885443" y="0"/>
                </a:lnTo>
                <a:lnTo>
                  <a:pt x="931163" y="1270"/>
                </a:lnTo>
                <a:lnTo>
                  <a:pt x="975359" y="3810"/>
                </a:lnTo>
                <a:lnTo>
                  <a:pt x="1041654" y="11430"/>
                </a:lnTo>
                <a:lnTo>
                  <a:pt x="885443" y="11430"/>
                </a:lnTo>
                <a:lnTo>
                  <a:pt x="839724" y="12700"/>
                </a:lnTo>
                <a:lnTo>
                  <a:pt x="841248" y="12700"/>
                </a:lnTo>
                <a:lnTo>
                  <a:pt x="795527" y="16510"/>
                </a:lnTo>
                <a:lnTo>
                  <a:pt x="797052" y="16510"/>
                </a:lnTo>
                <a:lnTo>
                  <a:pt x="752856" y="20320"/>
                </a:lnTo>
                <a:lnTo>
                  <a:pt x="708659" y="26670"/>
                </a:lnTo>
                <a:lnTo>
                  <a:pt x="710184" y="26670"/>
                </a:lnTo>
                <a:lnTo>
                  <a:pt x="667511" y="34290"/>
                </a:lnTo>
                <a:lnTo>
                  <a:pt x="585216" y="55880"/>
                </a:lnTo>
                <a:lnTo>
                  <a:pt x="545592" y="67310"/>
                </a:lnTo>
                <a:lnTo>
                  <a:pt x="469392" y="97790"/>
                </a:lnTo>
                <a:lnTo>
                  <a:pt x="432816" y="116840"/>
                </a:lnTo>
                <a:lnTo>
                  <a:pt x="397764" y="134620"/>
                </a:lnTo>
                <a:lnTo>
                  <a:pt x="362712" y="154940"/>
                </a:lnTo>
                <a:lnTo>
                  <a:pt x="330708" y="176530"/>
                </a:lnTo>
                <a:lnTo>
                  <a:pt x="298704" y="199390"/>
                </a:lnTo>
                <a:lnTo>
                  <a:pt x="268224" y="222250"/>
                </a:lnTo>
                <a:lnTo>
                  <a:pt x="240715" y="246380"/>
                </a:lnTo>
                <a:lnTo>
                  <a:pt x="239267" y="246380"/>
                </a:lnTo>
                <a:lnTo>
                  <a:pt x="185928" y="299720"/>
                </a:lnTo>
                <a:lnTo>
                  <a:pt x="161544" y="328930"/>
                </a:lnTo>
                <a:lnTo>
                  <a:pt x="138683" y="356870"/>
                </a:lnTo>
                <a:lnTo>
                  <a:pt x="119697" y="386080"/>
                </a:lnTo>
                <a:lnTo>
                  <a:pt x="118872" y="386080"/>
                </a:lnTo>
                <a:lnTo>
                  <a:pt x="99059" y="419100"/>
                </a:lnTo>
                <a:lnTo>
                  <a:pt x="80772" y="450850"/>
                </a:lnTo>
                <a:lnTo>
                  <a:pt x="81054" y="450850"/>
                </a:lnTo>
                <a:lnTo>
                  <a:pt x="65532" y="482600"/>
                </a:lnTo>
                <a:lnTo>
                  <a:pt x="51816" y="515620"/>
                </a:lnTo>
                <a:lnTo>
                  <a:pt x="30875" y="582930"/>
                </a:lnTo>
                <a:lnTo>
                  <a:pt x="30480" y="582930"/>
                </a:lnTo>
                <a:lnTo>
                  <a:pt x="22859" y="619760"/>
                </a:lnTo>
                <a:lnTo>
                  <a:pt x="18288" y="654050"/>
                </a:lnTo>
                <a:lnTo>
                  <a:pt x="13716" y="690880"/>
                </a:lnTo>
                <a:lnTo>
                  <a:pt x="13716" y="721360"/>
                </a:lnTo>
                <a:lnTo>
                  <a:pt x="7620" y="721360"/>
                </a:lnTo>
                <a:lnTo>
                  <a:pt x="13716" y="727710"/>
                </a:lnTo>
                <a:lnTo>
                  <a:pt x="373781" y="727710"/>
                </a:lnTo>
                <a:lnTo>
                  <a:pt x="373380" y="734060"/>
                </a:lnTo>
                <a:close/>
              </a:path>
              <a:path w="1771014" h="734060">
                <a:moveTo>
                  <a:pt x="1531620" y="247650"/>
                </a:moveTo>
                <a:lnTo>
                  <a:pt x="1502663" y="222250"/>
                </a:lnTo>
                <a:lnTo>
                  <a:pt x="1472184" y="199390"/>
                </a:lnTo>
                <a:lnTo>
                  <a:pt x="1440179" y="176530"/>
                </a:lnTo>
                <a:lnTo>
                  <a:pt x="1441704" y="176530"/>
                </a:lnTo>
                <a:lnTo>
                  <a:pt x="1408176" y="154940"/>
                </a:lnTo>
                <a:lnTo>
                  <a:pt x="1373124" y="134620"/>
                </a:lnTo>
                <a:lnTo>
                  <a:pt x="1374648" y="134620"/>
                </a:lnTo>
                <a:lnTo>
                  <a:pt x="1301495" y="97790"/>
                </a:lnTo>
                <a:lnTo>
                  <a:pt x="1263395" y="82550"/>
                </a:lnTo>
                <a:lnTo>
                  <a:pt x="1264920" y="82550"/>
                </a:lnTo>
                <a:lnTo>
                  <a:pt x="1225295" y="67310"/>
                </a:lnTo>
                <a:lnTo>
                  <a:pt x="1185672" y="55880"/>
                </a:lnTo>
                <a:lnTo>
                  <a:pt x="1144524" y="44450"/>
                </a:lnTo>
                <a:lnTo>
                  <a:pt x="1146048" y="44450"/>
                </a:lnTo>
                <a:lnTo>
                  <a:pt x="1103376" y="34290"/>
                </a:lnTo>
                <a:lnTo>
                  <a:pt x="1062227" y="26670"/>
                </a:lnTo>
                <a:lnTo>
                  <a:pt x="1018032" y="20320"/>
                </a:lnTo>
                <a:lnTo>
                  <a:pt x="1019556" y="20320"/>
                </a:lnTo>
                <a:lnTo>
                  <a:pt x="931163" y="12700"/>
                </a:lnTo>
                <a:lnTo>
                  <a:pt x="885443" y="11430"/>
                </a:lnTo>
                <a:lnTo>
                  <a:pt x="1041654" y="11430"/>
                </a:lnTo>
                <a:lnTo>
                  <a:pt x="1106424" y="21590"/>
                </a:lnTo>
                <a:lnTo>
                  <a:pt x="1149095" y="31750"/>
                </a:lnTo>
                <a:lnTo>
                  <a:pt x="1190243" y="43180"/>
                </a:lnTo>
                <a:lnTo>
                  <a:pt x="1269492" y="71120"/>
                </a:lnTo>
                <a:lnTo>
                  <a:pt x="1307592" y="87630"/>
                </a:lnTo>
                <a:lnTo>
                  <a:pt x="1344168" y="104140"/>
                </a:lnTo>
                <a:lnTo>
                  <a:pt x="1414272" y="143510"/>
                </a:lnTo>
                <a:lnTo>
                  <a:pt x="1447800" y="165100"/>
                </a:lnTo>
                <a:lnTo>
                  <a:pt x="1479804" y="187960"/>
                </a:lnTo>
                <a:lnTo>
                  <a:pt x="1540763" y="237490"/>
                </a:lnTo>
                <a:lnTo>
                  <a:pt x="1549907" y="246380"/>
                </a:lnTo>
                <a:lnTo>
                  <a:pt x="1531620" y="246380"/>
                </a:lnTo>
                <a:lnTo>
                  <a:pt x="1531620" y="247650"/>
                </a:lnTo>
                <a:close/>
              </a:path>
              <a:path w="1771014" h="734060">
                <a:moveTo>
                  <a:pt x="239267" y="247650"/>
                </a:moveTo>
                <a:lnTo>
                  <a:pt x="239267" y="246380"/>
                </a:lnTo>
                <a:lnTo>
                  <a:pt x="240715" y="246380"/>
                </a:lnTo>
                <a:lnTo>
                  <a:pt x="239267" y="247650"/>
                </a:lnTo>
                <a:close/>
              </a:path>
              <a:path w="1771014" h="734060">
                <a:moveTo>
                  <a:pt x="1667865" y="387350"/>
                </a:moveTo>
                <a:lnTo>
                  <a:pt x="1653540" y="387350"/>
                </a:lnTo>
                <a:lnTo>
                  <a:pt x="1632204" y="356870"/>
                </a:lnTo>
                <a:lnTo>
                  <a:pt x="1609343" y="328930"/>
                </a:lnTo>
                <a:lnTo>
                  <a:pt x="1584959" y="299720"/>
                </a:lnTo>
                <a:lnTo>
                  <a:pt x="1531620" y="246380"/>
                </a:lnTo>
                <a:lnTo>
                  <a:pt x="1549907" y="246380"/>
                </a:lnTo>
                <a:lnTo>
                  <a:pt x="1568195" y="264160"/>
                </a:lnTo>
                <a:lnTo>
                  <a:pt x="1594104" y="292100"/>
                </a:lnTo>
                <a:lnTo>
                  <a:pt x="1642872" y="349250"/>
                </a:lnTo>
                <a:lnTo>
                  <a:pt x="1664208" y="381000"/>
                </a:lnTo>
                <a:lnTo>
                  <a:pt x="1667865" y="387350"/>
                </a:lnTo>
                <a:close/>
              </a:path>
              <a:path w="1771014" h="734060">
                <a:moveTo>
                  <a:pt x="361188" y="727710"/>
                </a:moveTo>
                <a:lnTo>
                  <a:pt x="362712" y="709930"/>
                </a:lnTo>
                <a:lnTo>
                  <a:pt x="364236" y="689610"/>
                </a:lnTo>
                <a:lnTo>
                  <a:pt x="367283" y="671830"/>
                </a:lnTo>
                <a:lnTo>
                  <a:pt x="377952" y="635000"/>
                </a:lnTo>
                <a:lnTo>
                  <a:pt x="414528" y="567690"/>
                </a:lnTo>
                <a:lnTo>
                  <a:pt x="438912" y="537210"/>
                </a:lnTo>
                <a:lnTo>
                  <a:pt x="451104" y="521970"/>
                </a:lnTo>
                <a:lnTo>
                  <a:pt x="466343" y="506730"/>
                </a:lnTo>
                <a:lnTo>
                  <a:pt x="481584" y="492760"/>
                </a:lnTo>
                <a:lnTo>
                  <a:pt x="498348" y="478790"/>
                </a:lnTo>
                <a:lnTo>
                  <a:pt x="516636" y="467360"/>
                </a:lnTo>
                <a:lnTo>
                  <a:pt x="533400" y="454660"/>
                </a:lnTo>
                <a:lnTo>
                  <a:pt x="592836" y="422910"/>
                </a:lnTo>
                <a:lnTo>
                  <a:pt x="637032" y="405130"/>
                </a:lnTo>
                <a:lnTo>
                  <a:pt x="705611" y="382270"/>
                </a:lnTo>
                <a:lnTo>
                  <a:pt x="729995" y="377190"/>
                </a:lnTo>
                <a:lnTo>
                  <a:pt x="754379" y="370840"/>
                </a:lnTo>
                <a:lnTo>
                  <a:pt x="832104" y="361950"/>
                </a:lnTo>
                <a:lnTo>
                  <a:pt x="858011" y="360680"/>
                </a:lnTo>
                <a:lnTo>
                  <a:pt x="912875" y="360680"/>
                </a:lnTo>
                <a:lnTo>
                  <a:pt x="938784" y="361950"/>
                </a:lnTo>
                <a:lnTo>
                  <a:pt x="1016508" y="370840"/>
                </a:lnTo>
                <a:lnTo>
                  <a:pt x="1021384" y="372110"/>
                </a:lnTo>
                <a:lnTo>
                  <a:pt x="885443" y="372110"/>
                </a:lnTo>
                <a:lnTo>
                  <a:pt x="850899" y="374650"/>
                </a:lnTo>
                <a:lnTo>
                  <a:pt x="833627" y="374650"/>
                </a:lnTo>
                <a:lnTo>
                  <a:pt x="781811" y="381000"/>
                </a:lnTo>
                <a:lnTo>
                  <a:pt x="733043" y="389890"/>
                </a:lnTo>
                <a:lnTo>
                  <a:pt x="708659" y="394970"/>
                </a:lnTo>
                <a:lnTo>
                  <a:pt x="685800" y="401320"/>
                </a:lnTo>
                <a:lnTo>
                  <a:pt x="666750" y="407670"/>
                </a:lnTo>
                <a:lnTo>
                  <a:pt x="662940" y="407670"/>
                </a:lnTo>
                <a:lnTo>
                  <a:pt x="641604" y="416560"/>
                </a:lnTo>
                <a:lnTo>
                  <a:pt x="620268" y="424180"/>
                </a:lnTo>
                <a:lnTo>
                  <a:pt x="598932" y="433070"/>
                </a:lnTo>
                <a:lnTo>
                  <a:pt x="559308" y="454660"/>
                </a:lnTo>
                <a:lnTo>
                  <a:pt x="522732" y="477520"/>
                </a:lnTo>
                <a:lnTo>
                  <a:pt x="505968" y="490220"/>
                </a:lnTo>
                <a:lnTo>
                  <a:pt x="490727" y="504190"/>
                </a:lnTo>
                <a:lnTo>
                  <a:pt x="475488" y="515620"/>
                </a:lnTo>
                <a:lnTo>
                  <a:pt x="460248" y="530860"/>
                </a:lnTo>
                <a:lnTo>
                  <a:pt x="460629" y="530860"/>
                </a:lnTo>
                <a:lnTo>
                  <a:pt x="448056" y="544830"/>
                </a:lnTo>
                <a:lnTo>
                  <a:pt x="423672" y="575310"/>
                </a:lnTo>
                <a:lnTo>
                  <a:pt x="414528" y="590550"/>
                </a:lnTo>
                <a:lnTo>
                  <a:pt x="406087" y="605790"/>
                </a:lnTo>
                <a:lnTo>
                  <a:pt x="405383" y="605790"/>
                </a:lnTo>
                <a:lnTo>
                  <a:pt x="396240" y="622300"/>
                </a:lnTo>
                <a:lnTo>
                  <a:pt x="397764" y="622300"/>
                </a:lnTo>
                <a:lnTo>
                  <a:pt x="390144" y="638810"/>
                </a:lnTo>
                <a:lnTo>
                  <a:pt x="384454" y="656590"/>
                </a:lnTo>
                <a:lnTo>
                  <a:pt x="384048" y="656590"/>
                </a:lnTo>
                <a:lnTo>
                  <a:pt x="379475" y="674370"/>
                </a:lnTo>
                <a:lnTo>
                  <a:pt x="376645" y="690880"/>
                </a:lnTo>
                <a:lnTo>
                  <a:pt x="376428" y="690880"/>
                </a:lnTo>
                <a:lnTo>
                  <a:pt x="374904" y="709930"/>
                </a:lnTo>
                <a:lnTo>
                  <a:pt x="374182" y="721360"/>
                </a:lnTo>
                <a:lnTo>
                  <a:pt x="367283" y="721360"/>
                </a:lnTo>
                <a:lnTo>
                  <a:pt x="361188" y="727710"/>
                </a:lnTo>
                <a:close/>
              </a:path>
              <a:path w="1771014" h="734060">
                <a:moveTo>
                  <a:pt x="1107948" y="408940"/>
                </a:moveTo>
                <a:lnTo>
                  <a:pt x="1062227" y="394970"/>
                </a:lnTo>
                <a:lnTo>
                  <a:pt x="989076" y="381000"/>
                </a:lnTo>
                <a:lnTo>
                  <a:pt x="937259" y="375920"/>
                </a:lnTo>
                <a:lnTo>
                  <a:pt x="938784" y="375920"/>
                </a:lnTo>
                <a:lnTo>
                  <a:pt x="911352" y="374650"/>
                </a:lnTo>
                <a:lnTo>
                  <a:pt x="885443" y="372110"/>
                </a:lnTo>
                <a:lnTo>
                  <a:pt x="1021384" y="372110"/>
                </a:lnTo>
                <a:lnTo>
                  <a:pt x="1040892" y="377190"/>
                </a:lnTo>
                <a:lnTo>
                  <a:pt x="1065276" y="382270"/>
                </a:lnTo>
                <a:lnTo>
                  <a:pt x="1088136" y="389890"/>
                </a:lnTo>
                <a:lnTo>
                  <a:pt x="1112520" y="397510"/>
                </a:lnTo>
                <a:lnTo>
                  <a:pt x="1133856" y="405130"/>
                </a:lnTo>
                <a:lnTo>
                  <a:pt x="1140387" y="407670"/>
                </a:lnTo>
                <a:lnTo>
                  <a:pt x="1107948" y="407670"/>
                </a:lnTo>
                <a:lnTo>
                  <a:pt x="1107948" y="408940"/>
                </a:lnTo>
                <a:close/>
              </a:path>
              <a:path w="1771014" h="734060">
                <a:moveTo>
                  <a:pt x="833627" y="375920"/>
                </a:moveTo>
                <a:lnTo>
                  <a:pt x="833627" y="374650"/>
                </a:lnTo>
                <a:lnTo>
                  <a:pt x="850899" y="374650"/>
                </a:lnTo>
                <a:lnTo>
                  <a:pt x="833627" y="375920"/>
                </a:lnTo>
                <a:close/>
              </a:path>
              <a:path w="1771014" h="734060">
                <a:moveTo>
                  <a:pt x="118872" y="387350"/>
                </a:moveTo>
                <a:lnTo>
                  <a:pt x="118872" y="386080"/>
                </a:lnTo>
                <a:lnTo>
                  <a:pt x="119697" y="386080"/>
                </a:lnTo>
                <a:lnTo>
                  <a:pt x="118872" y="387350"/>
                </a:lnTo>
                <a:close/>
              </a:path>
              <a:path w="1771014" h="734060">
                <a:moveTo>
                  <a:pt x="1690116" y="450850"/>
                </a:moveTo>
                <a:lnTo>
                  <a:pt x="1671827" y="419100"/>
                </a:lnTo>
                <a:lnTo>
                  <a:pt x="1652016" y="386080"/>
                </a:lnTo>
                <a:lnTo>
                  <a:pt x="1653540" y="387350"/>
                </a:lnTo>
                <a:lnTo>
                  <a:pt x="1667865" y="387350"/>
                </a:lnTo>
                <a:lnTo>
                  <a:pt x="1700784" y="444500"/>
                </a:lnTo>
                <a:lnTo>
                  <a:pt x="1702613" y="448310"/>
                </a:lnTo>
                <a:lnTo>
                  <a:pt x="1690116" y="448310"/>
                </a:lnTo>
                <a:lnTo>
                  <a:pt x="1690116" y="450850"/>
                </a:lnTo>
                <a:close/>
              </a:path>
              <a:path w="1771014" h="734060">
                <a:moveTo>
                  <a:pt x="662940" y="408940"/>
                </a:moveTo>
                <a:lnTo>
                  <a:pt x="662940" y="407670"/>
                </a:lnTo>
                <a:lnTo>
                  <a:pt x="666750" y="407670"/>
                </a:lnTo>
                <a:lnTo>
                  <a:pt x="662940" y="408940"/>
                </a:lnTo>
                <a:close/>
              </a:path>
              <a:path w="1771014" h="734060">
                <a:moveTo>
                  <a:pt x="1310640" y="530860"/>
                </a:moveTo>
                <a:lnTo>
                  <a:pt x="1295400" y="515620"/>
                </a:lnTo>
                <a:lnTo>
                  <a:pt x="1280159" y="504190"/>
                </a:lnTo>
                <a:lnTo>
                  <a:pt x="1264920" y="490220"/>
                </a:lnTo>
                <a:lnTo>
                  <a:pt x="1248156" y="477520"/>
                </a:lnTo>
                <a:lnTo>
                  <a:pt x="1211579" y="454660"/>
                </a:lnTo>
                <a:lnTo>
                  <a:pt x="1171956" y="433070"/>
                </a:lnTo>
                <a:lnTo>
                  <a:pt x="1150620" y="424180"/>
                </a:lnTo>
                <a:lnTo>
                  <a:pt x="1152143" y="424180"/>
                </a:lnTo>
                <a:lnTo>
                  <a:pt x="1129284" y="416560"/>
                </a:lnTo>
                <a:lnTo>
                  <a:pt x="1107948" y="407670"/>
                </a:lnTo>
                <a:lnTo>
                  <a:pt x="1140387" y="407670"/>
                </a:lnTo>
                <a:lnTo>
                  <a:pt x="1156716" y="414020"/>
                </a:lnTo>
                <a:lnTo>
                  <a:pt x="1178052" y="422910"/>
                </a:lnTo>
                <a:lnTo>
                  <a:pt x="1237488" y="454660"/>
                </a:lnTo>
                <a:lnTo>
                  <a:pt x="1255776" y="467360"/>
                </a:lnTo>
                <a:lnTo>
                  <a:pt x="1272540" y="478790"/>
                </a:lnTo>
                <a:lnTo>
                  <a:pt x="1289304" y="492760"/>
                </a:lnTo>
                <a:lnTo>
                  <a:pt x="1304543" y="506730"/>
                </a:lnTo>
                <a:lnTo>
                  <a:pt x="1327205" y="529590"/>
                </a:lnTo>
                <a:lnTo>
                  <a:pt x="1310640" y="529590"/>
                </a:lnTo>
                <a:lnTo>
                  <a:pt x="1310640" y="530860"/>
                </a:lnTo>
                <a:close/>
              </a:path>
              <a:path w="1771014" h="734060">
                <a:moveTo>
                  <a:pt x="81054" y="450850"/>
                </a:moveTo>
                <a:lnTo>
                  <a:pt x="80772" y="450850"/>
                </a:lnTo>
                <a:lnTo>
                  <a:pt x="82296" y="448310"/>
                </a:lnTo>
                <a:lnTo>
                  <a:pt x="81054" y="450850"/>
                </a:lnTo>
                <a:close/>
              </a:path>
              <a:path w="1771014" h="734060">
                <a:moveTo>
                  <a:pt x="1740408" y="584200"/>
                </a:moveTo>
                <a:lnTo>
                  <a:pt x="1729740" y="549910"/>
                </a:lnTo>
                <a:lnTo>
                  <a:pt x="1731263" y="549910"/>
                </a:lnTo>
                <a:lnTo>
                  <a:pt x="1719072" y="515620"/>
                </a:lnTo>
                <a:lnTo>
                  <a:pt x="1705356" y="482600"/>
                </a:lnTo>
                <a:lnTo>
                  <a:pt x="1690116" y="448310"/>
                </a:lnTo>
                <a:lnTo>
                  <a:pt x="1702613" y="448310"/>
                </a:lnTo>
                <a:lnTo>
                  <a:pt x="1731263" y="511810"/>
                </a:lnTo>
                <a:lnTo>
                  <a:pt x="1752600" y="581660"/>
                </a:lnTo>
                <a:lnTo>
                  <a:pt x="1752882" y="582930"/>
                </a:lnTo>
                <a:lnTo>
                  <a:pt x="1740408" y="582930"/>
                </a:lnTo>
                <a:lnTo>
                  <a:pt x="1740408" y="584200"/>
                </a:lnTo>
                <a:close/>
              </a:path>
              <a:path w="1771014" h="734060">
                <a:moveTo>
                  <a:pt x="460629" y="530860"/>
                </a:moveTo>
                <a:lnTo>
                  <a:pt x="460248" y="530860"/>
                </a:lnTo>
                <a:lnTo>
                  <a:pt x="461772" y="529590"/>
                </a:lnTo>
                <a:lnTo>
                  <a:pt x="460629" y="530860"/>
                </a:lnTo>
                <a:close/>
              </a:path>
              <a:path w="1771014" h="734060">
                <a:moveTo>
                  <a:pt x="1365504" y="607060"/>
                </a:moveTo>
                <a:lnTo>
                  <a:pt x="1356359" y="590550"/>
                </a:lnTo>
                <a:lnTo>
                  <a:pt x="1347216" y="575310"/>
                </a:lnTo>
                <a:lnTo>
                  <a:pt x="1310640" y="529590"/>
                </a:lnTo>
                <a:lnTo>
                  <a:pt x="1327205" y="529590"/>
                </a:lnTo>
                <a:lnTo>
                  <a:pt x="1333500" y="535940"/>
                </a:lnTo>
                <a:lnTo>
                  <a:pt x="1345692" y="552450"/>
                </a:lnTo>
                <a:lnTo>
                  <a:pt x="1357884" y="567690"/>
                </a:lnTo>
                <a:lnTo>
                  <a:pt x="1368552" y="584200"/>
                </a:lnTo>
                <a:lnTo>
                  <a:pt x="1377695" y="600710"/>
                </a:lnTo>
                <a:lnTo>
                  <a:pt x="1379953" y="605790"/>
                </a:lnTo>
                <a:lnTo>
                  <a:pt x="1365504" y="605790"/>
                </a:lnTo>
                <a:lnTo>
                  <a:pt x="1365504" y="607060"/>
                </a:lnTo>
                <a:close/>
              </a:path>
              <a:path w="1771014" h="734060">
                <a:moveTo>
                  <a:pt x="30480" y="584200"/>
                </a:moveTo>
                <a:lnTo>
                  <a:pt x="30480" y="582930"/>
                </a:lnTo>
                <a:lnTo>
                  <a:pt x="30875" y="582930"/>
                </a:lnTo>
                <a:lnTo>
                  <a:pt x="30480" y="584200"/>
                </a:lnTo>
                <a:close/>
              </a:path>
              <a:path w="1771014" h="734060">
                <a:moveTo>
                  <a:pt x="1757172" y="727710"/>
                </a:moveTo>
                <a:lnTo>
                  <a:pt x="1757172" y="690880"/>
                </a:lnTo>
                <a:lnTo>
                  <a:pt x="1752600" y="654050"/>
                </a:lnTo>
                <a:lnTo>
                  <a:pt x="1748027" y="619760"/>
                </a:lnTo>
                <a:lnTo>
                  <a:pt x="1740408" y="582930"/>
                </a:lnTo>
                <a:lnTo>
                  <a:pt x="1752882" y="582930"/>
                </a:lnTo>
                <a:lnTo>
                  <a:pt x="1760220" y="615950"/>
                </a:lnTo>
                <a:lnTo>
                  <a:pt x="1766316" y="652780"/>
                </a:lnTo>
                <a:lnTo>
                  <a:pt x="1769554" y="692150"/>
                </a:lnTo>
                <a:lnTo>
                  <a:pt x="1770888" y="709930"/>
                </a:lnTo>
                <a:lnTo>
                  <a:pt x="1770888" y="721360"/>
                </a:lnTo>
                <a:lnTo>
                  <a:pt x="1764792" y="721360"/>
                </a:lnTo>
                <a:lnTo>
                  <a:pt x="1757172" y="727710"/>
                </a:lnTo>
                <a:close/>
              </a:path>
              <a:path w="1771014" h="734060">
                <a:moveTo>
                  <a:pt x="405383" y="607060"/>
                </a:moveTo>
                <a:lnTo>
                  <a:pt x="405383" y="605790"/>
                </a:lnTo>
                <a:lnTo>
                  <a:pt x="406087" y="605790"/>
                </a:lnTo>
                <a:lnTo>
                  <a:pt x="405383" y="607060"/>
                </a:lnTo>
                <a:close/>
              </a:path>
              <a:path w="1771014" h="734060">
                <a:moveTo>
                  <a:pt x="1386840" y="657860"/>
                </a:moveTo>
                <a:lnTo>
                  <a:pt x="1380743" y="638810"/>
                </a:lnTo>
                <a:lnTo>
                  <a:pt x="1374648" y="622300"/>
                </a:lnTo>
                <a:lnTo>
                  <a:pt x="1365504" y="605790"/>
                </a:lnTo>
                <a:lnTo>
                  <a:pt x="1379953" y="605790"/>
                </a:lnTo>
                <a:lnTo>
                  <a:pt x="1392936" y="635000"/>
                </a:lnTo>
                <a:lnTo>
                  <a:pt x="1399032" y="652780"/>
                </a:lnTo>
                <a:lnTo>
                  <a:pt x="1399946" y="656590"/>
                </a:lnTo>
                <a:lnTo>
                  <a:pt x="1386840" y="656590"/>
                </a:lnTo>
                <a:lnTo>
                  <a:pt x="1386840" y="657860"/>
                </a:lnTo>
                <a:close/>
              </a:path>
              <a:path w="1771014" h="734060">
                <a:moveTo>
                  <a:pt x="384048" y="657860"/>
                </a:moveTo>
                <a:lnTo>
                  <a:pt x="384048" y="656590"/>
                </a:lnTo>
                <a:lnTo>
                  <a:pt x="384454" y="656590"/>
                </a:lnTo>
                <a:lnTo>
                  <a:pt x="384048" y="657860"/>
                </a:lnTo>
                <a:close/>
              </a:path>
              <a:path w="1771014" h="734060">
                <a:moveTo>
                  <a:pt x="1394459" y="692150"/>
                </a:moveTo>
                <a:lnTo>
                  <a:pt x="1391411" y="674370"/>
                </a:lnTo>
                <a:lnTo>
                  <a:pt x="1386840" y="656590"/>
                </a:lnTo>
                <a:lnTo>
                  <a:pt x="1399946" y="656590"/>
                </a:lnTo>
                <a:lnTo>
                  <a:pt x="1403604" y="671830"/>
                </a:lnTo>
                <a:lnTo>
                  <a:pt x="1406652" y="689610"/>
                </a:lnTo>
                <a:lnTo>
                  <a:pt x="1406747" y="690880"/>
                </a:lnTo>
                <a:lnTo>
                  <a:pt x="1394459" y="690880"/>
                </a:lnTo>
                <a:lnTo>
                  <a:pt x="1394459" y="692150"/>
                </a:lnTo>
                <a:close/>
              </a:path>
              <a:path w="1771014" h="734060">
                <a:moveTo>
                  <a:pt x="376428" y="692150"/>
                </a:moveTo>
                <a:lnTo>
                  <a:pt x="376428" y="690880"/>
                </a:lnTo>
                <a:lnTo>
                  <a:pt x="376645" y="690880"/>
                </a:lnTo>
                <a:lnTo>
                  <a:pt x="376428" y="692150"/>
                </a:lnTo>
                <a:close/>
              </a:path>
              <a:path w="1771014" h="734060">
                <a:moveTo>
                  <a:pt x="1770888" y="734060"/>
                </a:moveTo>
                <a:lnTo>
                  <a:pt x="1397508" y="734060"/>
                </a:lnTo>
                <a:lnTo>
                  <a:pt x="1395984" y="709930"/>
                </a:lnTo>
                <a:lnTo>
                  <a:pt x="1394459" y="690880"/>
                </a:lnTo>
                <a:lnTo>
                  <a:pt x="1406747" y="690880"/>
                </a:lnTo>
                <a:lnTo>
                  <a:pt x="1408176" y="709930"/>
                </a:lnTo>
                <a:lnTo>
                  <a:pt x="1409155" y="721360"/>
                </a:lnTo>
                <a:lnTo>
                  <a:pt x="1403604" y="721360"/>
                </a:lnTo>
                <a:lnTo>
                  <a:pt x="1409700" y="727710"/>
                </a:lnTo>
                <a:lnTo>
                  <a:pt x="1770888" y="727710"/>
                </a:lnTo>
                <a:lnTo>
                  <a:pt x="1770888" y="734060"/>
                </a:lnTo>
                <a:close/>
              </a:path>
              <a:path w="1771014" h="734060">
                <a:moveTo>
                  <a:pt x="13716" y="727710"/>
                </a:moveTo>
                <a:lnTo>
                  <a:pt x="7620" y="721360"/>
                </a:lnTo>
                <a:lnTo>
                  <a:pt x="13716" y="721360"/>
                </a:lnTo>
                <a:lnTo>
                  <a:pt x="13716" y="727710"/>
                </a:lnTo>
                <a:close/>
              </a:path>
              <a:path w="1771014" h="734060">
                <a:moveTo>
                  <a:pt x="361188" y="727710"/>
                </a:moveTo>
                <a:lnTo>
                  <a:pt x="13716" y="727710"/>
                </a:lnTo>
                <a:lnTo>
                  <a:pt x="13716" y="721360"/>
                </a:lnTo>
                <a:lnTo>
                  <a:pt x="361732" y="721360"/>
                </a:lnTo>
                <a:lnTo>
                  <a:pt x="361188" y="727710"/>
                </a:lnTo>
                <a:close/>
              </a:path>
              <a:path w="1771014" h="734060">
                <a:moveTo>
                  <a:pt x="373781" y="727710"/>
                </a:moveTo>
                <a:lnTo>
                  <a:pt x="361188" y="727710"/>
                </a:lnTo>
                <a:lnTo>
                  <a:pt x="367283" y="721360"/>
                </a:lnTo>
                <a:lnTo>
                  <a:pt x="374182" y="721360"/>
                </a:lnTo>
                <a:lnTo>
                  <a:pt x="373781" y="727710"/>
                </a:lnTo>
                <a:close/>
              </a:path>
              <a:path w="1771014" h="734060">
                <a:moveTo>
                  <a:pt x="1409700" y="727710"/>
                </a:moveTo>
                <a:lnTo>
                  <a:pt x="1403604" y="721360"/>
                </a:lnTo>
                <a:lnTo>
                  <a:pt x="1409155" y="721360"/>
                </a:lnTo>
                <a:lnTo>
                  <a:pt x="1409700" y="727710"/>
                </a:lnTo>
                <a:close/>
              </a:path>
              <a:path w="1771014" h="734060">
                <a:moveTo>
                  <a:pt x="1757172" y="727710"/>
                </a:moveTo>
                <a:lnTo>
                  <a:pt x="1409700" y="727710"/>
                </a:lnTo>
                <a:lnTo>
                  <a:pt x="1409155" y="721360"/>
                </a:lnTo>
                <a:lnTo>
                  <a:pt x="1757172" y="721360"/>
                </a:lnTo>
                <a:lnTo>
                  <a:pt x="1757172" y="727710"/>
                </a:lnTo>
                <a:close/>
              </a:path>
              <a:path w="1771014" h="734060">
                <a:moveTo>
                  <a:pt x="1770888" y="727710"/>
                </a:moveTo>
                <a:lnTo>
                  <a:pt x="1757172" y="727710"/>
                </a:lnTo>
                <a:lnTo>
                  <a:pt x="1764792" y="721360"/>
                </a:lnTo>
                <a:lnTo>
                  <a:pt x="1770888" y="721360"/>
                </a:lnTo>
                <a:lnTo>
                  <a:pt x="1770888" y="72771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7422" name="object 15"/>
          <p:cNvSpPr>
            <a:spLocks noChangeArrowheads="1"/>
          </p:cNvSpPr>
          <p:nvPr/>
        </p:nvSpPr>
        <p:spPr bwMode="auto">
          <a:xfrm>
            <a:off x="5034902" y="2897807"/>
            <a:ext cx="1502732" cy="489086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7423" name="object 16"/>
          <p:cNvSpPr>
            <a:spLocks noChangeArrowheads="1"/>
          </p:cNvSpPr>
          <p:nvPr/>
        </p:nvSpPr>
        <p:spPr bwMode="auto">
          <a:xfrm>
            <a:off x="5030829" y="2891329"/>
            <a:ext cx="1513593" cy="500962"/>
          </a:xfrm>
          <a:custGeom>
            <a:avLst/>
            <a:gdLst/>
            <a:ahLst/>
            <a:cxnLst>
              <a:cxn ang="0">
                <a:pos x="707136" y="720090"/>
              </a:cxn>
              <a:cxn ang="0">
                <a:pos x="463296" y="647700"/>
              </a:cxn>
              <a:cxn ang="0">
                <a:pos x="259080" y="521970"/>
              </a:cxn>
              <a:cxn ang="0">
                <a:pos x="53340" y="256540"/>
              </a:cxn>
              <a:cxn ang="0">
                <a:pos x="373380" y="0"/>
              </a:cxn>
              <a:cxn ang="0">
                <a:pos x="13620" y="24130"/>
              </a:cxn>
              <a:cxn ang="0">
                <a:pos x="39624" y="185420"/>
              </a:cxn>
              <a:cxn ang="0">
                <a:pos x="239267" y="487680"/>
              </a:cxn>
              <a:cxn ang="0">
                <a:pos x="432816" y="618490"/>
              </a:cxn>
              <a:cxn ang="0">
                <a:pos x="665988" y="698500"/>
              </a:cxn>
              <a:cxn ang="0">
                <a:pos x="839724" y="721360"/>
              </a:cxn>
              <a:cxn ang="0">
                <a:pos x="885444" y="735330"/>
              </a:cxn>
              <a:cxn ang="0">
                <a:pos x="1770583" y="5080"/>
              </a:cxn>
              <a:cxn ang="0">
                <a:pos x="1409264" y="12700"/>
              </a:cxn>
              <a:cxn ang="0">
                <a:pos x="12763" y="12700"/>
              </a:cxn>
              <a:cxn ang="0">
                <a:pos x="373837" y="7620"/>
              </a:cxn>
              <a:cxn ang="0">
                <a:pos x="1757172" y="25400"/>
              </a:cxn>
              <a:cxn ang="0">
                <a:pos x="1769364" y="43180"/>
              </a:cxn>
              <a:cxn ang="0">
                <a:pos x="1770126" y="12700"/>
              </a:cxn>
              <a:cxn ang="0">
                <a:pos x="754380" y="361950"/>
              </a:cxn>
              <a:cxn ang="0">
                <a:pos x="553212" y="290830"/>
              </a:cxn>
              <a:cxn ang="0">
                <a:pos x="413004" y="167640"/>
              </a:cxn>
              <a:cxn ang="0">
                <a:pos x="367283" y="12700"/>
              </a:cxn>
              <a:cxn ang="0">
                <a:pos x="384048" y="77470"/>
              </a:cxn>
              <a:cxn ang="0">
                <a:pos x="435864" y="173990"/>
              </a:cxn>
              <a:cxn ang="0">
                <a:pos x="473964" y="217170"/>
              </a:cxn>
              <a:cxn ang="0">
                <a:pos x="522732" y="256540"/>
              </a:cxn>
              <a:cxn ang="0">
                <a:pos x="640080" y="317500"/>
              </a:cxn>
              <a:cxn ang="0">
                <a:pos x="788289" y="354330"/>
              </a:cxn>
              <a:cxn ang="0">
                <a:pos x="1014984" y="361950"/>
              </a:cxn>
              <a:cxn ang="0">
                <a:pos x="885444" y="374650"/>
              </a:cxn>
              <a:cxn ang="0">
                <a:pos x="374142" y="12700"/>
              </a:cxn>
              <a:cxn ang="0">
                <a:pos x="1757172" y="12700"/>
              </a:cxn>
              <a:cxn ang="0">
                <a:pos x="375013" y="25400"/>
              </a:cxn>
              <a:cxn ang="0">
                <a:pos x="1365504" y="127000"/>
              </a:cxn>
              <a:cxn ang="0">
                <a:pos x="1395984" y="24130"/>
              </a:cxn>
              <a:cxn ang="0">
                <a:pos x="1369841" y="144780"/>
              </a:cxn>
              <a:cxn ang="0">
                <a:pos x="1752600" y="80010"/>
              </a:cxn>
              <a:cxn ang="0">
                <a:pos x="16974" y="80010"/>
              </a:cxn>
              <a:cxn ang="0">
                <a:pos x="929640" y="721360"/>
              </a:cxn>
              <a:cxn ang="0">
                <a:pos x="1144524" y="689610"/>
              </a:cxn>
              <a:cxn ang="0">
                <a:pos x="1338072" y="618490"/>
              </a:cxn>
              <a:cxn ang="0">
                <a:pos x="1559052" y="461010"/>
              </a:cxn>
              <a:cxn ang="0">
                <a:pos x="1717548" y="218440"/>
              </a:cxn>
              <a:cxn ang="0">
                <a:pos x="1752600" y="80010"/>
              </a:cxn>
              <a:cxn ang="0">
                <a:pos x="1682496" y="322580"/>
              </a:cxn>
              <a:cxn ang="0">
                <a:pos x="1447800" y="568960"/>
              </a:cxn>
              <a:cxn ang="0">
                <a:pos x="1188720" y="690880"/>
              </a:cxn>
              <a:cxn ang="0">
                <a:pos x="1264920" y="245110"/>
              </a:cxn>
              <a:cxn ang="0">
                <a:pos x="1345692" y="160020"/>
              </a:cxn>
              <a:cxn ang="0">
                <a:pos x="1345692" y="182880"/>
              </a:cxn>
              <a:cxn ang="0">
                <a:pos x="505967" y="245110"/>
              </a:cxn>
              <a:cxn ang="0">
                <a:pos x="963167" y="358140"/>
              </a:cxn>
              <a:cxn ang="0">
                <a:pos x="1085088" y="332740"/>
              </a:cxn>
              <a:cxn ang="0">
                <a:pos x="1246632" y="256540"/>
              </a:cxn>
              <a:cxn ang="0">
                <a:pos x="1217676" y="290830"/>
              </a:cxn>
              <a:cxn ang="0">
                <a:pos x="1040892" y="358140"/>
              </a:cxn>
              <a:cxn ang="0">
                <a:pos x="788289" y="354330"/>
              </a:cxn>
            </a:cxnLst>
            <a:rect l="0" t="0" r="r" b="b"/>
            <a:pathLst>
              <a:path w="1771015" h="735329">
                <a:moveTo>
                  <a:pt x="885444" y="735330"/>
                </a:moveTo>
                <a:lnTo>
                  <a:pt x="839724" y="734060"/>
                </a:lnTo>
                <a:lnTo>
                  <a:pt x="794004" y="731520"/>
                </a:lnTo>
                <a:lnTo>
                  <a:pt x="749808" y="726440"/>
                </a:lnTo>
                <a:lnTo>
                  <a:pt x="707136" y="720090"/>
                </a:lnTo>
                <a:lnTo>
                  <a:pt x="664464" y="712470"/>
                </a:lnTo>
                <a:lnTo>
                  <a:pt x="621792" y="702310"/>
                </a:lnTo>
                <a:lnTo>
                  <a:pt x="580644" y="690880"/>
                </a:lnTo>
                <a:lnTo>
                  <a:pt x="501396" y="664210"/>
                </a:lnTo>
                <a:lnTo>
                  <a:pt x="463296" y="647700"/>
                </a:lnTo>
                <a:lnTo>
                  <a:pt x="390144" y="610870"/>
                </a:lnTo>
                <a:lnTo>
                  <a:pt x="356616" y="590550"/>
                </a:lnTo>
                <a:lnTo>
                  <a:pt x="323088" y="568960"/>
                </a:lnTo>
                <a:lnTo>
                  <a:pt x="291083" y="546100"/>
                </a:lnTo>
                <a:lnTo>
                  <a:pt x="259080" y="521970"/>
                </a:lnTo>
                <a:lnTo>
                  <a:pt x="230124" y="496570"/>
                </a:lnTo>
                <a:lnTo>
                  <a:pt x="202692" y="469900"/>
                </a:lnTo>
                <a:lnTo>
                  <a:pt x="128016" y="384810"/>
                </a:lnTo>
                <a:lnTo>
                  <a:pt x="70104" y="290830"/>
                </a:lnTo>
                <a:lnTo>
                  <a:pt x="53340" y="256540"/>
                </a:lnTo>
                <a:lnTo>
                  <a:pt x="27432" y="187960"/>
                </a:lnTo>
                <a:lnTo>
                  <a:pt x="10667" y="116840"/>
                </a:lnTo>
                <a:lnTo>
                  <a:pt x="0" y="25400"/>
                </a:lnTo>
                <a:lnTo>
                  <a:pt x="0" y="0"/>
                </a:lnTo>
                <a:lnTo>
                  <a:pt x="373380" y="0"/>
                </a:lnTo>
                <a:lnTo>
                  <a:pt x="373684" y="5080"/>
                </a:lnTo>
                <a:lnTo>
                  <a:pt x="12192" y="5080"/>
                </a:lnTo>
                <a:lnTo>
                  <a:pt x="6096" y="12700"/>
                </a:lnTo>
                <a:lnTo>
                  <a:pt x="12763" y="12700"/>
                </a:lnTo>
                <a:lnTo>
                  <a:pt x="13620" y="24130"/>
                </a:lnTo>
                <a:lnTo>
                  <a:pt x="13716" y="43180"/>
                </a:lnTo>
                <a:lnTo>
                  <a:pt x="16764" y="80010"/>
                </a:lnTo>
                <a:lnTo>
                  <a:pt x="16974" y="80010"/>
                </a:lnTo>
                <a:lnTo>
                  <a:pt x="22860" y="115570"/>
                </a:lnTo>
                <a:lnTo>
                  <a:pt x="39624" y="185420"/>
                </a:lnTo>
                <a:lnTo>
                  <a:pt x="65532" y="252730"/>
                </a:lnTo>
                <a:lnTo>
                  <a:pt x="99060" y="316230"/>
                </a:lnTo>
                <a:lnTo>
                  <a:pt x="138683" y="377190"/>
                </a:lnTo>
                <a:lnTo>
                  <a:pt x="185928" y="434340"/>
                </a:lnTo>
                <a:lnTo>
                  <a:pt x="239267" y="487680"/>
                </a:lnTo>
                <a:lnTo>
                  <a:pt x="298704" y="535940"/>
                </a:lnTo>
                <a:lnTo>
                  <a:pt x="362712" y="580390"/>
                </a:lnTo>
                <a:lnTo>
                  <a:pt x="397764" y="599440"/>
                </a:lnTo>
                <a:lnTo>
                  <a:pt x="396240" y="599440"/>
                </a:lnTo>
                <a:lnTo>
                  <a:pt x="432816" y="618490"/>
                </a:lnTo>
                <a:lnTo>
                  <a:pt x="505967" y="651510"/>
                </a:lnTo>
                <a:lnTo>
                  <a:pt x="585216" y="679450"/>
                </a:lnTo>
                <a:lnTo>
                  <a:pt x="624840" y="689610"/>
                </a:lnTo>
                <a:lnTo>
                  <a:pt x="667512" y="698500"/>
                </a:lnTo>
                <a:lnTo>
                  <a:pt x="665988" y="698500"/>
                </a:lnTo>
                <a:lnTo>
                  <a:pt x="708660" y="707390"/>
                </a:lnTo>
                <a:lnTo>
                  <a:pt x="752856" y="713740"/>
                </a:lnTo>
                <a:lnTo>
                  <a:pt x="751332" y="713740"/>
                </a:lnTo>
                <a:lnTo>
                  <a:pt x="795528" y="718820"/>
                </a:lnTo>
                <a:lnTo>
                  <a:pt x="839724" y="721360"/>
                </a:lnTo>
                <a:lnTo>
                  <a:pt x="1054913" y="721360"/>
                </a:lnTo>
                <a:lnTo>
                  <a:pt x="1019556" y="726440"/>
                </a:lnTo>
                <a:lnTo>
                  <a:pt x="975360" y="731520"/>
                </a:lnTo>
                <a:lnTo>
                  <a:pt x="931164" y="734060"/>
                </a:lnTo>
                <a:lnTo>
                  <a:pt x="885444" y="735330"/>
                </a:lnTo>
                <a:close/>
              </a:path>
              <a:path w="1771015" h="735329">
                <a:moveTo>
                  <a:pt x="1408176" y="25400"/>
                </a:moveTo>
                <a:lnTo>
                  <a:pt x="1395984" y="25400"/>
                </a:lnTo>
                <a:lnTo>
                  <a:pt x="1395984" y="0"/>
                </a:lnTo>
                <a:lnTo>
                  <a:pt x="1770888" y="0"/>
                </a:lnTo>
                <a:lnTo>
                  <a:pt x="1770583" y="5080"/>
                </a:lnTo>
                <a:lnTo>
                  <a:pt x="1757172" y="5080"/>
                </a:lnTo>
                <a:lnTo>
                  <a:pt x="1757172" y="7620"/>
                </a:lnTo>
                <a:lnTo>
                  <a:pt x="1409700" y="7620"/>
                </a:lnTo>
                <a:lnTo>
                  <a:pt x="1402080" y="12700"/>
                </a:lnTo>
                <a:lnTo>
                  <a:pt x="1409264" y="12700"/>
                </a:lnTo>
                <a:lnTo>
                  <a:pt x="1408176" y="25400"/>
                </a:lnTo>
                <a:close/>
              </a:path>
              <a:path w="1771015" h="735329">
                <a:moveTo>
                  <a:pt x="12763" y="12700"/>
                </a:moveTo>
                <a:lnTo>
                  <a:pt x="6096" y="12700"/>
                </a:lnTo>
                <a:lnTo>
                  <a:pt x="12192" y="5080"/>
                </a:lnTo>
                <a:lnTo>
                  <a:pt x="12763" y="12700"/>
                </a:lnTo>
                <a:close/>
              </a:path>
              <a:path w="1771015" h="735329">
                <a:moveTo>
                  <a:pt x="361623" y="12700"/>
                </a:moveTo>
                <a:lnTo>
                  <a:pt x="12763" y="12700"/>
                </a:lnTo>
                <a:lnTo>
                  <a:pt x="12192" y="5080"/>
                </a:lnTo>
                <a:lnTo>
                  <a:pt x="373684" y="5080"/>
                </a:lnTo>
                <a:lnTo>
                  <a:pt x="373837" y="7620"/>
                </a:lnTo>
                <a:lnTo>
                  <a:pt x="361188" y="7620"/>
                </a:lnTo>
                <a:lnTo>
                  <a:pt x="361623" y="12700"/>
                </a:lnTo>
                <a:close/>
              </a:path>
              <a:path w="1771015" h="735329">
                <a:moveTo>
                  <a:pt x="1769364" y="43180"/>
                </a:moveTo>
                <a:lnTo>
                  <a:pt x="1755648" y="43180"/>
                </a:lnTo>
                <a:lnTo>
                  <a:pt x="1757172" y="25400"/>
                </a:lnTo>
                <a:lnTo>
                  <a:pt x="1757172" y="5080"/>
                </a:lnTo>
                <a:lnTo>
                  <a:pt x="1763268" y="12700"/>
                </a:lnTo>
                <a:lnTo>
                  <a:pt x="1770126" y="12700"/>
                </a:lnTo>
                <a:lnTo>
                  <a:pt x="1769440" y="24130"/>
                </a:lnTo>
                <a:lnTo>
                  <a:pt x="1769364" y="43180"/>
                </a:lnTo>
                <a:close/>
              </a:path>
              <a:path w="1771015" h="735329">
                <a:moveTo>
                  <a:pt x="1770126" y="12700"/>
                </a:moveTo>
                <a:lnTo>
                  <a:pt x="1763268" y="12700"/>
                </a:lnTo>
                <a:lnTo>
                  <a:pt x="1757172" y="5080"/>
                </a:lnTo>
                <a:lnTo>
                  <a:pt x="1770583" y="5080"/>
                </a:lnTo>
                <a:lnTo>
                  <a:pt x="1770126" y="12700"/>
                </a:lnTo>
                <a:close/>
              </a:path>
              <a:path w="1771015" h="735329">
                <a:moveTo>
                  <a:pt x="885444" y="374650"/>
                </a:moveTo>
                <a:lnTo>
                  <a:pt x="858012" y="373380"/>
                </a:lnTo>
                <a:lnTo>
                  <a:pt x="806196" y="369570"/>
                </a:lnTo>
                <a:lnTo>
                  <a:pt x="780288" y="367030"/>
                </a:lnTo>
                <a:lnTo>
                  <a:pt x="754380" y="361950"/>
                </a:lnTo>
                <a:lnTo>
                  <a:pt x="729996" y="358140"/>
                </a:lnTo>
                <a:lnTo>
                  <a:pt x="681228" y="345440"/>
                </a:lnTo>
                <a:lnTo>
                  <a:pt x="637032" y="330200"/>
                </a:lnTo>
                <a:lnTo>
                  <a:pt x="592836" y="312420"/>
                </a:lnTo>
                <a:lnTo>
                  <a:pt x="553212" y="290830"/>
                </a:lnTo>
                <a:lnTo>
                  <a:pt x="533400" y="278130"/>
                </a:lnTo>
                <a:lnTo>
                  <a:pt x="515112" y="266700"/>
                </a:lnTo>
                <a:lnTo>
                  <a:pt x="481583" y="240030"/>
                </a:lnTo>
                <a:lnTo>
                  <a:pt x="451104" y="212090"/>
                </a:lnTo>
                <a:lnTo>
                  <a:pt x="413004" y="167640"/>
                </a:lnTo>
                <a:lnTo>
                  <a:pt x="393192" y="133350"/>
                </a:lnTo>
                <a:lnTo>
                  <a:pt x="377952" y="97790"/>
                </a:lnTo>
                <a:lnTo>
                  <a:pt x="364236" y="43180"/>
                </a:lnTo>
                <a:lnTo>
                  <a:pt x="361188" y="7620"/>
                </a:lnTo>
                <a:lnTo>
                  <a:pt x="367283" y="12700"/>
                </a:lnTo>
                <a:lnTo>
                  <a:pt x="374142" y="12700"/>
                </a:lnTo>
                <a:lnTo>
                  <a:pt x="374904" y="25400"/>
                </a:lnTo>
                <a:lnTo>
                  <a:pt x="376428" y="41910"/>
                </a:lnTo>
                <a:lnTo>
                  <a:pt x="379476" y="59690"/>
                </a:lnTo>
                <a:lnTo>
                  <a:pt x="384048" y="77470"/>
                </a:lnTo>
                <a:lnTo>
                  <a:pt x="396240" y="110490"/>
                </a:lnTo>
                <a:lnTo>
                  <a:pt x="405383" y="127000"/>
                </a:lnTo>
                <a:lnTo>
                  <a:pt x="403860" y="127000"/>
                </a:lnTo>
                <a:lnTo>
                  <a:pt x="423672" y="160020"/>
                </a:lnTo>
                <a:lnTo>
                  <a:pt x="435864" y="173990"/>
                </a:lnTo>
                <a:lnTo>
                  <a:pt x="434340" y="173990"/>
                </a:lnTo>
                <a:lnTo>
                  <a:pt x="448056" y="190500"/>
                </a:lnTo>
                <a:lnTo>
                  <a:pt x="446532" y="190500"/>
                </a:lnTo>
                <a:lnTo>
                  <a:pt x="475488" y="217170"/>
                </a:lnTo>
                <a:lnTo>
                  <a:pt x="473964" y="217170"/>
                </a:lnTo>
                <a:lnTo>
                  <a:pt x="490728" y="231140"/>
                </a:lnTo>
                <a:lnTo>
                  <a:pt x="489204" y="231140"/>
                </a:lnTo>
                <a:lnTo>
                  <a:pt x="505967" y="245110"/>
                </a:lnTo>
                <a:lnTo>
                  <a:pt x="507644" y="245110"/>
                </a:lnTo>
                <a:lnTo>
                  <a:pt x="522732" y="256540"/>
                </a:lnTo>
                <a:lnTo>
                  <a:pt x="559308" y="279400"/>
                </a:lnTo>
                <a:lnTo>
                  <a:pt x="579120" y="290830"/>
                </a:lnTo>
                <a:lnTo>
                  <a:pt x="618744" y="308610"/>
                </a:lnTo>
                <a:lnTo>
                  <a:pt x="641604" y="317500"/>
                </a:lnTo>
                <a:lnTo>
                  <a:pt x="640080" y="317500"/>
                </a:lnTo>
                <a:lnTo>
                  <a:pt x="685800" y="332740"/>
                </a:lnTo>
                <a:lnTo>
                  <a:pt x="708660" y="339090"/>
                </a:lnTo>
                <a:lnTo>
                  <a:pt x="733044" y="345440"/>
                </a:lnTo>
                <a:lnTo>
                  <a:pt x="781812" y="354330"/>
                </a:lnTo>
                <a:lnTo>
                  <a:pt x="788289" y="354330"/>
                </a:lnTo>
                <a:lnTo>
                  <a:pt x="807720" y="358140"/>
                </a:lnTo>
                <a:lnTo>
                  <a:pt x="806196" y="358140"/>
                </a:lnTo>
                <a:lnTo>
                  <a:pt x="859536" y="360680"/>
                </a:lnTo>
                <a:lnTo>
                  <a:pt x="1023620" y="360680"/>
                </a:lnTo>
                <a:lnTo>
                  <a:pt x="1014984" y="361950"/>
                </a:lnTo>
                <a:lnTo>
                  <a:pt x="990600" y="367030"/>
                </a:lnTo>
                <a:lnTo>
                  <a:pt x="964692" y="369570"/>
                </a:lnTo>
                <a:lnTo>
                  <a:pt x="938783" y="370840"/>
                </a:lnTo>
                <a:lnTo>
                  <a:pt x="911352" y="373380"/>
                </a:lnTo>
                <a:lnTo>
                  <a:pt x="885444" y="374650"/>
                </a:lnTo>
                <a:close/>
              </a:path>
              <a:path w="1771015" h="735329">
                <a:moveTo>
                  <a:pt x="374142" y="12700"/>
                </a:moveTo>
                <a:lnTo>
                  <a:pt x="367283" y="12700"/>
                </a:lnTo>
                <a:lnTo>
                  <a:pt x="361188" y="7620"/>
                </a:lnTo>
                <a:lnTo>
                  <a:pt x="373837" y="7620"/>
                </a:lnTo>
                <a:lnTo>
                  <a:pt x="374142" y="12700"/>
                </a:lnTo>
                <a:close/>
              </a:path>
              <a:path w="1771015" h="735329">
                <a:moveTo>
                  <a:pt x="1409264" y="12700"/>
                </a:moveTo>
                <a:lnTo>
                  <a:pt x="1402080" y="12700"/>
                </a:lnTo>
                <a:lnTo>
                  <a:pt x="1409700" y="7620"/>
                </a:lnTo>
                <a:lnTo>
                  <a:pt x="1409264" y="12700"/>
                </a:lnTo>
                <a:close/>
              </a:path>
              <a:path w="1771015" h="735329">
                <a:moveTo>
                  <a:pt x="1757172" y="12700"/>
                </a:moveTo>
                <a:lnTo>
                  <a:pt x="1409264" y="12700"/>
                </a:lnTo>
                <a:lnTo>
                  <a:pt x="1409700" y="7620"/>
                </a:lnTo>
                <a:lnTo>
                  <a:pt x="1757172" y="7620"/>
                </a:lnTo>
                <a:lnTo>
                  <a:pt x="1757172" y="12700"/>
                </a:lnTo>
                <a:close/>
              </a:path>
              <a:path w="1771015" h="735329">
                <a:moveTo>
                  <a:pt x="375013" y="25400"/>
                </a:moveTo>
                <a:lnTo>
                  <a:pt x="374904" y="24130"/>
                </a:lnTo>
                <a:lnTo>
                  <a:pt x="375013" y="25400"/>
                </a:lnTo>
                <a:close/>
              </a:path>
              <a:path w="1771015" h="735329">
                <a:moveTo>
                  <a:pt x="1369841" y="144780"/>
                </a:moveTo>
                <a:lnTo>
                  <a:pt x="1356360" y="144780"/>
                </a:lnTo>
                <a:lnTo>
                  <a:pt x="1365504" y="127000"/>
                </a:lnTo>
                <a:lnTo>
                  <a:pt x="1380744" y="93980"/>
                </a:lnTo>
                <a:lnTo>
                  <a:pt x="1386840" y="77470"/>
                </a:lnTo>
                <a:lnTo>
                  <a:pt x="1389888" y="59690"/>
                </a:lnTo>
                <a:lnTo>
                  <a:pt x="1394460" y="41910"/>
                </a:lnTo>
                <a:lnTo>
                  <a:pt x="1395984" y="24130"/>
                </a:lnTo>
                <a:lnTo>
                  <a:pt x="1395984" y="25400"/>
                </a:lnTo>
                <a:lnTo>
                  <a:pt x="1408176" y="25400"/>
                </a:lnTo>
                <a:lnTo>
                  <a:pt x="1399032" y="80010"/>
                </a:lnTo>
                <a:lnTo>
                  <a:pt x="1385316" y="116840"/>
                </a:lnTo>
                <a:lnTo>
                  <a:pt x="1369841" y="144780"/>
                </a:lnTo>
                <a:close/>
              </a:path>
              <a:path w="1771015" h="735329">
                <a:moveTo>
                  <a:pt x="13817" y="43180"/>
                </a:moveTo>
                <a:lnTo>
                  <a:pt x="13716" y="41910"/>
                </a:lnTo>
                <a:lnTo>
                  <a:pt x="13817" y="43180"/>
                </a:lnTo>
                <a:close/>
              </a:path>
              <a:path w="1771015" h="735329">
                <a:moveTo>
                  <a:pt x="1764792" y="80010"/>
                </a:moveTo>
                <a:lnTo>
                  <a:pt x="1752600" y="80010"/>
                </a:lnTo>
                <a:lnTo>
                  <a:pt x="1755648" y="41910"/>
                </a:lnTo>
                <a:lnTo>
                  <a:pt x="1755648" y="43180"/>
                </a:lnTo>
                <a:lnTo>
                  <a:pt x="1769364" y="43180"/>
                </a:lnTo>
                <a:lnTo>
                  <a:pt x="1764792" y="80010"/>
                </a:lnTo>
                <a:close/>
              </a:path>
              <a:path w="1771015" h="735329">
                <a:moveTo>
                  <a:pt x="16974" y="80010"/>
                </a:moveTo>
                <a:lnTo>
                  <a:pt x="16764" y="80010"/>
                </a:lnTo>
                <a:lnTo>
                  <a:pt x="16764" y="78740"/>
                </a:lnTo>
                <a:lnTo>
                  <a:pt x="16974" y="80010"/>
                </a:lnTo>
                <a:close/>
              </a:path>
              <a:path w="1771015" h="735329">
                <a:moveTo>
                  <a:pt x="1054913" y="721360"/>
                </a:moveTo>
                <a:lnTo>
                  <a:pt x="929640" y="721360"/>
                </a:lnTo>
                <a:lnTo>
                  <a:pt x="975360" y="718820"/>
                </a:lnTo>
                <a:lnTo>
                  <a:pt x="973836" y="718820"/>
                </a:lnTo>
                <a:lnTo>
                  <a:pt x="1018032" y="713740"/>
                </a:lnTo>
                <a:lnTo>
                  <a:pt x="1060704" y="707390"/>
                </a:lnTo>
                <a:lnTo>
                  <a:pt x="1144524" y="689610"/>
                </a:lnTo>
                <a:lnTo>
                  <a:pt x="1185672" y="679450"/>
                </a:lnTo>
                <a:lnTo>
                  <a:pt x="1225296" y="665480"/>
                </a:lnTo>
                <a:lnTo>
                  <a:pt x="1263396" y="651510"/>
                </a:lnTo>
                <a:lnTo>
                  <a:pt x="1301496" y="635000"/>
                </a:lnTo>
                <a:lnTo>
                  <a:pt x="1338072" y="618490"/>
                </a:lnTo>
                <a:lnTo>
                  <a:pt x="1408176" y="580390"/>
                </a:lnTo>
                <a:lnTo>
                  <a:pt x="1440180" y="558800"/>
                </a:lnTo>
                <a:lnTo>
                  <a:pt x="1472184" y="535940"/>
                </a:lnTo>
                <a:lnTo>
                  <a:pt x="1502664" y="511810"/>
                </a:lnTo>
                <a:lnTo>
                  <a:pt x="1559052" y="461010"/>
                </a:lnTo>
                <a:lnTo>
                  <a:pt x="1609344" y="406400"/>
                </a:lnTo>
                <a:lnTo>
                  <a:pt x="1671828" y="316230"/>
                </a:lnTo>
                <a:lnTo>
                  <a:pt x="1705356" y="252730"/>
                </a:lnTo>
                <a:lnTo>
                  <a:pt x="1719072" y="218440"/>
                </a:lnTo>
                <a:lnTo>
                  <a:pt x="1717548" y="218440"/>
                </a:lnTo>
                <a:lnTo>
                  <a:pt x="1729740" y="185420"/>
                </a:lnTo>
                <a:lnTo>
                  <a:pt x="1740408" y="149860"/>
                </a:lnTo>
                <a:lnTo>
                  <a:pt x="1748028" y="115570"/>
                </a:lnTo>
                <a:lnTo>
                  <a:pt x="1752600" y="78740"/>
                </a:lnTo>
                <a:lnTo>
                  <a:pt x="1752600" y="80010"/>
                </a:lnTo>
                <a:lnTo>
                  <a:pt x="1764792" y="80010"/>
                </a:lnTo>
                <a:lnTo>
                  <a:pt x="1760220" y="116840"/>
                </a:lnTo>
                <a:lnTo>
                  <a:pt x="1741932" y="187960"/>
                </a:lnTo>
                <a:lnTo>
                  <a:pt x="1716024" y="256540"/>
                </a:lnTo>
                <a:lnTo>
                  <a:pt x="1682496" y="322580"/>
                </a:lnTo>
                <a:lnTo>
                  <a:pt x="1641348" y="384810"/>
                </a:lnTo>
                <a:lnTo>
                  <a:pt x="1594104" y="443230"/>
                </a:lnTo>
                <a:lnTo>
                  <a:pt x="1510284" y="521970"/>
                </a:lnTo>
                <a:lnTo>
                  <a:pt x="1479804" y="546100"/>
                </a:lnTo>
                <a:lnTo>
                  <a:pt x="1447800" y="568960"/>
                </a:lnTo>
                <a:lnTo>
                  <a:pt x="1414272" y="590550"/>
                </a:lnTo>
                <a:lnTo>
                  <a:pt x="1379220" y="610870"/>
                </a:lnTo>
                <a:lnTo>
                  <a:pt x="1306067" y="647700"/>
                </a:lnTo>
                <a:lnTo>
                  <a:pt x="1267967" y="664210"/>
                </a:lnTo>
                <a:lnTo>
                  <a:pt x="1188720" y="690880"/>
                </a:lnTo>
                <a:lnTo>
                  <a:pt x="1106424" y="712470"/>
                </a:lnTo>
                <a:lnTo>
                  <a:pt x="1063752" y="720090"/>
                </a:lnTo>
                <a:lnTo>
                  <a:pt x="1054913" y="721360"/>
                </a:lnTo>
                <a:close/>
              </a:path>
              <a:path w="1771015" h="735329">
                <a:moveTo>
                  <a:pt x="1283208" y="245110"/>
                </a:moveTo>
                <a:lnTo>
                  <a:pt x="1264920" y="245110"/>
                </a:lnTo>
                <a:lnTo>
                  <a:pt x="1310640" y="203200"/>
                </a:lnTo>
                <a:lnTo>
                  <a:pt x="1309116" y="203200"/>
                </a:lnTo>
                <a:lnTo>
                  <a:pt x="1322832" y="190500"/>
                </a:lnTo>
                <a:lnTo>
                  <a:pt x="1347216" y="160020"/>
                </a:lnTo>
                <a:lnTo>
                  <a:pt x="1345692" y="160020"/>
                </a:lnTo>
                <a:lnTo>
                  <a:pt x="1356360" y="142240"/>
                </a:lnTo>
                <a:lnTo>
                  <a:pt x="1356360" y="144780"/>
                </a:lnTo>
                <a:lnTo>
                  <a:pt x="1369841" y="144780"/>
                </a:lnTo>
                <a:lnTo>
                  <a:pt x="1367028" y="149860"/>
                </a:lnTo>
                <a:lnTo>
                  <a:pt x="1345692" y="182880"/>
                </a:lnTo>
                <a:lnTo>
                  <a:pt x="1318260" y="212090"/>
                </a:lnTo>
                <a:lnTo>
                  <a:pt x="1289304" y="240030"/>
                </a:lnTo>
                <a:lnTo>
                  <a:pt x="1283208" y="245110"/>
                </a:lnTo>
                <a:close/>
              </a:path>
              <a:path w="1771015" h="735329">
                <a:moveTo>
                  <a:pt x="507644" y="245110"/>
                </a:moveTo>
                <a:lnTo>
                  <a:pt x="505967" y="245110"/>
                </a:lnTo>
                <a:lnTo>
                  <a:pt x="505967" y="243840"/>
                </a:lnTo>
                <a:lnTo>
                  <a:pt x="507644" y="245110"/>
                </a:lnTo>
                <a:close/>
              </a:path>
              <a:path w="1771015" h="735329">
                <a:moveTo>
                  <a:pt x="1023620" y="360680"/>
                </a:moveTo>
                <a:lnTo>
                  <a:pt x="911352" y="360680"/>
                </a:lnTo>
                <a:lnTo>
                  <a:pt x="963167" y="358140"/>
                </a:lnTo>
                <a:lnTo>
                  <a:pt x="989076" y="354330"/>
                </a:lnTo>
                <a:lnTo>
                  <a:pt x="1037844" y="345440"/>
                </a:lnTo>
                <a:lnTo>
                  <a:pt x="1062228" y="339090"/>
                </a:lnTo>
                <a:lnTo>
                  <a:pt x="1060704" y="339090"/>
                </a:lnTo>
                <a:lnTo>
                  <a:pt x="1085088" y="332740"/>
                </a:lnTo>
                <a:lnTo>
                  <a:pt x="1129284" y="317500"/>
                </a:lnTo>
                <a:lnTo>
                  <a:pt x="1171956" y="299720"/>
                </a:lnTo>
                <a:lnTo>
                  <a:pt x="1211580" y="279400"/>
                </a:lnTo>
                <a:lnTo>
                  <a:pt x="1248156" y="256540"/>
                </a:lnTo>
                <a:lnTo>
                  <a:pt x="1246632" y="256540"/>
                </a:lnTo>
                <a:lnTo>
                  <a:pt x="1264920" y="243840"/>
                </a:lnTo>
                <a:lnTo>
                  <a:pt x="1264920" y="245110"/>
                </a:lnTo>
                <a:lnTo>
                  <a:pt x="1283208" y="245110"/>
                </a:lnTo>
                <a:lnTo>
                  <a:pt x="1272540" y="254000"/>
                </a:lnTo>
                <a:lnTo>
                  <a:pt x="1217676" y="290830"/>
                </a:lnTo>
                <a:lnTo>
                  <a:pt x="1197864" y="300990"/>
                </a:lnTo>
                <a:lnTo>
                  <a:pt x="1176528" y="312420"/>
                </a:lnTo>
                <a:lnTo>
                  <a:pt x="1133856" y="330200"/>
                </a:lnTo>
                <a:lnTo>
                  <a:pt x="1088136" y="345440"/>
                </a:lnTo>
                <a:lnTo>
                  <a:pt x="1040892" y="358140"/>
                </a:lnTo>
                <a:lnTo>
                  <a:pt x="1023620" y="360680"/>
                </a:lnTo>
                <a:close/>
              </a:path>
              <a:path w="1771015" h="735329">
                <a:moveTo>
                  <a:pt x="788289" y="354330"/>
                </a:moveTo>
                <a:lnTo>
                  <a:pt x="781812" y="354330"/>
                </a:lnTo>
                <a:lnTo>
                  <a:pt x="781812" y="353060"/>
                </a:lnTo>
                <a:lnTo>
                  <a:pt x="788289" y="35433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7424" name="object 17"/>
          <p:cNvSpPr>
            <a:spLocks noChangeArrowheads="1"/>
          </p:cNvSpPr>
          <p:nvPr/>
        </p:nvSpPr>
        <p:spPr bwMode="auto">
          <a:xfrm>
            <a:off x="6285143" y="2332066"/>
            <a:ext cx="1501375" cy="490166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7425" name="object 18"/>
          <p:cNvSpPr>
            <a:spLocks noChangeArrowheads="1"/>
          </p:cNvSpPr>
          <p:nvPr/>
        </p:nvSpPr>
        <p:spPr bwMode="auto">
          <a:xfrm>
            <a:off x="6278356" y="2326668"/>
            <a:ext cx="1514950" cy="499882"/>
          </a:xfrm>
          <a:custGeom>
            <a:avLst/>
            <a:gdLst/>
            <a:ahLst/>
            <a:cxnLst>
              <a:cxn ang="0">
                <a:pos x="39623" y="511810"/>
              </a:cxn>
              <a:cxn ang="0">
                <a:pos x="230123" y="237490"/>
              </a:cxn>
              <a:cxn ang="0">
                <a:pos x="463296" y="87630"/>
              </a:cxn>
              <a:cxn ang="0">
                <a:pos x="795528" y="3810"/>
              </a:cxn>
              <a:cxn ang="0">
                <a:pos x="885444" y="11430"/>
              </a:cxn>
              <a:cxn ang="0">
                <a:pos x="624839" y="44450"/>
              </a:cxn>
              <a:cxn ang="0">
                <a:pos x="362712" y="154940"/>
              </a:cxn>
              <a:cxn ang="0">
                <a:pos x="239267" y="246380"/>
              </a:cxn>
              <a:cxn ang="0">
                <a:pos x="82206" y="448310"/>
              </a:cxn>
              <a:cxn ang="0">
                <a:pos x="30480" y="582930"/>
              </a:cxn>
              <a:cxn ang="0">
                <a:pos x="6096" y="721360"/>
              </a:cxn>
              <a:cxn ang="0">
                <a:pos x="1472184" y="199390"/>
              </a:cxn>
              <a:cxn ang="0">
                <a:pos x="1225296" y="67310"/>
              </a:cxn>
              <a:cxn ang="0">
                <a:pos x="929639" y="12700"/>
              </a:cxn>
              <a:cxn ang="0">
                <a:pos x="1188719" y="43180"/>
              </a:cxn>
              <a:cxn ang="0">
                <a:pos x="1479803" y="187960"/>
              </a:cxn>
              <a:cxn ang="0">
                <a:pos x="239267" y="247650"/>
              </a:cxn>
              <a:cxn ang="0">
                <a:pos x="1609344" y="328930"/>
              </a:cxn>
              <a:cxn ang="0">
                <a:pos x="1662684" y="381000"/>
              </a:cxn>
              <a:cxn ang="0">
                <a:pos x="364235" y="689610"/>
              </a:cxn>
              <a:cxn ang="0">
                <a:pos x="498348" y="478790"/>
              </a:cxn>
              <a:cxn ang="0">
                <a:pos x="729996" y="377190"/>
              </a:cxn>
              <a:cxn ang="0">
                <a:pos x="990600" y="368300"/>
              </a:cxn>
              <a:cxn ang="0">
                <a:pos x="806196" y="377190"/>
              </a:cxn>
              <a:cxn ang="0">
                <a:pos x="666749" y="407670"/>
              </a:cxn>
              <a:cxn ang="0">
                <a:pos x="522732" y="477520"/>
              </a:cxn>
              <a:cxn ang="0">
                <a:pos x="448055" y="544830"/>
              </a:cxn>
              <a:cxn ang="0">
                <a:pos x="406087" y="605790"/>
              </a:cxn>
              <a:cxn ang="0">
                <a:pos x="379475" y="674370"/>
              </a:cxn>
              <a:cxn ang="0">
                <a:pos x="361187" y="727710"/>
              </a:cxn>
              <a:cxn ang="0">
                <a:pos x="989075" y="381000"/>
              </a:cxn>
              <a:cxn ang="0">
                <a:pos x="1133855" y="405130"/>
              </a:cxn>
              <a:cxn ang="0">
                <a:pos x="859535" y="374650"/>
              </a:cxn>
              <a:cxn ang="0">
                <a:pos x="1688591" y="450850"/>
              </a:cxn>
              <a:cxn ang="0">
                <a:pos x="1702612" y="448310"/>
              </a:cxn>
              <a:cxn ang="0">
                <a:pos x="662939" y="408940"/>
              </a:cxn>
              <a:cxn ang="0">
                <a:pos x="1246632" y="477520"/>
              </a:cxn>
              <a:cxn ang="0">
                <a:pos x="1107948" y="407670"/>
              </a:cxn>
              <a:cxn ang="0">
                <a:pos x="1235964" y="454660"/>
              </a:cxn>
              <a:cxn ang="0">
                <a:pos x="80771" y="450850"/>
              </a:cxn>
              <a:cxn ang="0">
                <a:pos x="1705355" y="482600"/>
              </a:cxn>
              <a:cxn ang="0">
                <a:pos x="1740407" y="582930"/>
              </a:cxn>
              <a:cxn ang="0">
                <a:pos x="1365503" y="607060"/>
              </a:cxn>
              <a:cxn ang="0">
                <a:pos x="1310639" y="530860"/>
              </a:cxn>
              <a:cxn ang="0">
                <a:pos x="1379953" y="605790"/>
              </a:cxn>
              <a:cxn ang="0">
                <a:pos x="30480" y="584200"/>
              </a:cxn>
              <a:cxn ang="0">
                <a:pos x="1752882" y="582930"/>
              </a:cxn>
              <a:cxn ang="0">
                <a:pos x="1763268" y="721360"/>
              </a:cxn>
              <a:cxn ang="0">
                <a:pos x="1386839" y="657860"/>
              </a:cxn>
              <a:cxn ang="0">
                <a:pos x="1399946" y="656590"/>
              </a:cxn>
              <a:cxn ang="0">
                <a:pos x="384048" y="657860"/>
              </a:cxn>
              <a:cxn ang="0">
                <a:pos x="1403603" y="671830"/>
              </a:cxn>
              <a:cxn ang="0">
                <a:pos x="376428" y="690880"/>
              </a:cxn>
              <a:cxn ang="0">
                <a:pos x="1394460" y="690880"/>
              </a:cxn>
              <a:cxn ang="0">
                <a:pos x="1770486" y="727710"/>
              </a:cxn>
              <a:cxn ang="0">
                <a:pos x="361187" y="727710"/>
              </a:cxn>
              <a:cxn ang="0">
                <a:pos x="361187" y="727710"/>
              </a:cxn>
              <a:cxn ang="0">
                <a:pos x="1409155" y="721360"/>
              </a:cxn>
              <a:cxn ang="0">
                <a:pos x="1757171" y="727710"/>
              </a:cxn>
            </a:cxnLst>
            <a:rect l="0" t="0" r="r" b="b"/>
            <a:pathLst>
              <a:path w="1771015" h="734060">
                <a:moveTo>
                  <a:pt x="373380" y="734060"/>
                </a:moveTo>
                <a:lnTo>
                  <a:pt x="0" y="734060"/>
                </a:lnTo>
                <a:lnTo>
                  <a:pt x="0" y="709930"/>
                </a:lnTo>
                <a:lnTo>
                  <a:pt x="4571" y="652780"/>
                </a:lnTo>
                <a:lnTo>
                  <a:pt x="18287" y="581660"/>
                </a:lnTo>
                <a:lnTo>
                  <a:pt x="39623" y="511810"/>
                </a:lnTo>
                <a:lnTo>
                  <a:pt x="54864" y="476250"/>
                </a:lnTo>
                <a:lnTo>
                  <a:pt x="106680" y="381000"/>
                </a:lnTo>
                <a:lnTo>
                  <a:pt x="128016" y="349250"/>
                </a:lnTo>
                <a:lnTo>
                  <a:pt x="176783" y="292100"/>
                </a:lnTo>
                <a:lnTo>
                  <a:pt x="202691" y="264160"/>
                </a:lnTo>
                <a:lnTo>
                  <a:pt x="230123" y="237490"/>
                </a:lnTo>
                <a:lnTo>
                  <a:pt x="291083" y="187960"/>
                </a:lnTo>
                <a:lnTo>
                  <a:pt x="323087" y="165100"/>
                </a:lnTo>
                <a:lnTo>
                  <a:pt x="356616" y="143510"/>
                </a:lnTo>
                <a:lnTo>
                  <a:pt x="390144" y="124460"/>
                </a:lnTo>
                <a:lnTo>
                  <a:pt x="426719" y="104140"/>
                </a:lnTo>
                <a:lnTo>
                  <a:pt x="463296" y="87630"/>
                </a:lnTo>
                <a:lnTo>
                  <a:pt x="501396" y="71120"/>
                </a:lnTo>
                <a:lnTo>
                  <a:pt x="580644" y="43180"/>
                </a:lnTo>
                <a:lnTo>
                  <a:pt x="621791" y="31750"/>
                </a:lnTo>
                <a:lnTo>
                  <a:pt x="664464" y="21590"/>
                </a:lnTo>
                <a:lnTo>
                  <a:pt x="707135" y="13970"/>
                </a:lnTo>
                <a:lnTo>
                  <a:pt x="795528" y="3810"/>
                </a:lnTo>
                <a:lnTo>
                  <a:pt x="839723" y="1270"/>
                </a:lnTo>
                <a:lnTo>
                  <a:pt x="885444" y="0"/>
                </a:lnTo>
                <a:lnTo>
                  <a:pt x="931164" y="1270"/>
                </a:lnTo>
                <a:lnTo>
                  <a:pt x="975360" y="3810"/>
                </a:lnTo>
                <a:lnTo>
                  <a:pt x="1041654" y="11430"/>
                </a:lnTo>
                <a:lnTo>
                  <a:pt x="885444" y="11430"/>
                </a:lnTo>
                <a:lnTo>
                  <a:pt x="839723" y="12700"/>
                </a:lnTo>
                <a:lnTo>
                  <a:pt x="751332" y="20320"/>
                </a:lnTo>
                <a:lnTo>
                  <a:pt x="752855" y="20320"/>
                </a:lnTo>
                <a:lnTo>
                  <a:pt x="708660" y="26670"/>
                </a:lnTo>
                <a:lnTo>
                  <a:pt x="667512" y="34290"/>
                </a:lnTo>
                <a:lnTo>
                  <a:pt x="624839" y="44450"/>
                </a:lnTo>
                <a:lnTo>
                  <a:pt x="545591" y="67310"/>
                </a:lnTo>
                <a:lnTo>
                  <a:pt x="505967" y="82550"/>
                </a:lnTo>
                <a:lnTo>
                  <a:pt x="469391" y="97790"/>
                </a:lnTo>
                <a:lnTo>
                  <a:pt x="396239" y="134620"/>
                </a:lnTo>
                <a:lnTo>
                  <a:pt x="397764" y="134620"/>
                </a:lnTo>
                <a:lnTo>
                  <a:pt x="362712" y="154940"/>
                </a:lnTo>
                <a:lnTo>
                  <a:pt x="329183" y="176530"/>
                </a:lnTo>
                <a:lnTo>
                  <a:pt x="330707" y="176530"/>
                </a:lnTo>
                <a:lnTo>
                  <a:pt x="298703" y="199390"/>
                </a:lnTo>
                <a:lnTo>
                  <a:pt x="268223" y="222250"/>
                </a:lnTo>
                <a:lnTo>
                  <a:pt x="240715" y="246380"/>
                </a:lnTo>
                <a:lnTo>
                  <a:pt x="239267" y="246380"/>
                </a:lnTo>
                <a:lnTo>
                  <a:pt x="185928" y="299720"/>
                </a:lnTo>
                <a:lnTo>
                  <a:pt x="161544" y="328930"/>
                </a:lnTo>
                <a:lnTo>
                  <a:pt x="138683" y="356870"/>
                </a:lnTo>
                <a:lnTo>
                  <a:pt x="118237" y="386080"/>
                </a:lnTo>
                <a:lnTo>
                  <a:pt x="117348" y="386080"/>
                </a:lnTo>
                <a:lnTo>
                  <a:pt x="82206" y="448310"/>
                </a:lnTo>
                <a:lnTo>
                  <a:pt x="80771" y="448310"/>
                </a:lnTo>
                <a:lnTo>
                  <a:pt x="65532" y="482600"/>
                </a:lnTo>
                <a:lnTo>
                  <a:pt x="51816" y="515620"/>
                </a:lnTo>
                <a:lnTo>
                  <a:pt x="39623" y="549910"/>
                </a:lnTo>
                <a:lnTo>
                  <a:pt x="30818" y="582930"/>
                </a:lnTo>
                <a:lnTo>
                  <a:pt x="30480" y="582930"/>
                </a:lnTo>
                <a:lnTo>
                  <a:pt x="22860" y="619760"/>
                </a:lnTo>
                <a:lnTo>
                  <a:pt x="16764" y="654050"/>
                </a:lnTo>
                <a:lnTo>
                  <a:pt x="13821" y="689610"/>
                </a:lnTo>
                <a:lnTo>
                  <a:pt x="13716" y="709930"/>
                </a:lnTo>
                <a:lnTo>
                  <a:pt x="12736" y="721360"/>
                </a:lnTo>
                <a:lnTo>
                  <a:pt x="6096" y="721360"/>
                </a:lnTo>
                <a:lnTo>
                  <a:pt x="12191" y="727710"/>
                </a:lnTo>
                <a:lnTo>
                  <a:pt x="373781" y="727710"/>
                </a:lnTo>
                <a:lnTo>
                  <a:pt x="373380" y="734060"/>
                </a:lnTo>
                <a:close/>
              </a:path>
              <a:path w="1771015" h="734060">
                <a:moveTo>
                  <a:pt x="1531619" y="247650"/>
                </a:moveTo>
                <a:lnTo>
                  <a:pt x="1502664" y="222250"/>
                </a:lnTo>
                <a:lnTo>
                  <a:pt x="1472184" y="199390"/>
                </a:lnTo>
                <a:lnTo>
                  <a:pt x="1440180" y="176530"/>
                </a:lnTo>
                <a:lnTo>
                  <a:pt x="1408175" y="154940"/>
                </a:lnTo>
                <a:lnTo>
                  <a:pt x="1373123" y="134620"/>
                </a:lnTo>
                <a:lnTo>
                  <a:pt x="1338071" y="116840"/>
                </a:lnTo>
                <a:lnTo>
                  <a:pt x="1301496" y="97790"/>
                </a:lnTo>
                <a:lnTo>
                  <a:pt x="1225296" y="67310"/>
                </a:lnTo>
                <a:lnTo>
                  <a:pt x="1185671" y="55880"/>
                </a:lnTo>
                <a:lnTo>
                  <a:pt x="1103375" y="34290"/>
                </a:lnTo>
                <a:lnTo>
                  <a:pt x="1060703" y="26670"/>
                </a:lnTo>
                <a:lnTo>
                  <a:pt x="1062228" y="26670"/>
                </a:lnTo>
                <a:lnTo>
                  <a:pt x="1018032" y="20320"/>
                </a:lnTo>
                <a:lnTo>
                  <a:pt x="929639" y="12700"/>
                </a:lnTo>
                <a:lnTo>
                  <a:pt x="931164" y="12700"/>
                </a:lnTo>
                <a:lnTo>
                  <a:pt x="885444" y="11430"/>
                </a:lnTo>
                <a:lnTo>
                  <a:pt x="1041654" y="11430"/>
                </a:lnTo>
                <a:lnTo>
                  <a:pt x="1106423" y="21590"/>
                </a:lnTo>
                <a:lnTo>
                  <a:pt x="1147571" y="31750"/>
                </a:lnTo>
                <a:lnTo>
                  <a:pt x="1188719" y="43180"/>
                </a:lnTo>
                <a:lnTo>
                  <a:pt x="1229867" y="57150"/>
                </a:lnTo>
                <a:lnTo>
                  <a:pt x="1267967" y="71120"/>
                </a:lnTo>
                <a:lnTo>
                  <a:pt x="1344167" y="104140"/>
                </a:lnTo>
                <a:lnTo>
                  <a:pt x="1414271" y="143510"/>
                </a:lnTo>
                <a:lnTo>
                  <a:pt x="1447800" y="165100"/>
                </a:lnTo>
                <a:lnTo>
                  <a:pt x="1479803" y="187960"/>
                </a:lnTo>
                <a:lnTo>
                  <a:pt x="1510284" y="212090"/>
                </a:lnTo>
                <a:lnTo>
                  <a:pt x="1539239" y="237490"/>
                </a:lnTo>
                <a:lnTo>
                  <a:pt x="1548891" y="246380"/>
                </a:lnTo>
                <a:lnTo>
                  <a:pt x="1531619" y="246380"/>
                </a:lnTo>
                <a:lnTo>
                  <a:pt x="1531619" y="247650"/>
                </a:lnTo>
                <a:close/>
              </a:path>
              <a:path w="1771015" h="734060">
                <a:moveTo>
                  <a:pt x="239267" y="247650"/>
                </a:moveTo>
                <a:lnTo>
                  <a:pt x="239267" y="246380"/>
                </a:lnTo>
                <a:lnTo>
                  <a:pt x="240715" y="246380"/>
                </a:lnTo>
                <a:lnTo>
                  <a:pt x="239267" y="247650"/>
                </a:lnTo>
                <a:close/>
              </a:path>
              <a:path w="1771015" h="734060">
                <a:moveTo>
                  <a:pt x="1652016" y="387350"/>
                </a:moveTo>
                <a:lnTo>
                  <a:pt x="1632203" y="356870"/>
                </a:lnTo>
                <a:lnTo>
                  <a:pt x="1609344" y="328930"/>
                </a:lnTo>
                <a:lnTo>
                  <a:pt x="1584960" y="299720"/>
                </a:lnTo>
                <a:lnTo>
                  <a:pt x="1531619" y="246380"/>
                </a:lnTo>
                <a:lnTo>
                  <a:pt x="1548891" y="246380"/>
                </a:lnTo>
                <a:lnTo>
                  <a:pt x="1594103" y="292100"/>
                </a:lnTo>
                <a:lnTo>
                  <a:pt x="1641348" y="349250"/>
                </a:lnTo>
                <a:lnTo>
                  <a:pt x="1662684" y="381000"/>
                </a:lnTo>
                <a:lnTo>
                  <a:pt x="1665853" y="386080"/>
                </a:lnTo>
                <a:lnTo>
                  <a:pt x="1652016" y="386080"/>
                </a:lnTo>
                <a:lnTo>
                  <a:pt x="1652016" y="387350"/>
                </a:lnTo>
                <a:close/>
              </a:path>
              <a:path w="1771015" h="734060">
                <a:moveTo>
                  <a:pt x="361187" y="727710"/>
                </a:moveTo>
                <a:lnTo>
                  <a:pt x="362712" y="709930"/>
                </a:lnTo>
                <a:lnTo>
                  <a:pt x="364235" y="689610"/>
                </a:lnTo>
                <a:lnTo>
                  <a:pt x="367283" y="671830"/>
                </a:lnTo>
                <a:lnTo>
                  <a:pt x="377951" y="635000"/>
                </a:lnTo>
                <a:lnTo>
                  <a:pt x="402335" y="584200"/>
                </a:lnTo>
                <a:lnTo>
                  <a:pt x="437387" y="537210"/>
                </a:lnTo>
                <a:lnTo>
                  <a:pt x="466344" y="506730"/>
                </a:lnTo>
                <a:lnTo>
                  <a:pt x="498348" y="478790"/>
                </a:lnTo>
                <a:lnTo>
                  <a:pt x="515112" y="467360"/>
                </a:lnTo>
                <a:lnTo>
                  <a:pt x="533400" y="454660"/>
                </a:lnTo>
                <a:lnTo>
                  <a:pt x="592835" y="422910"/>
                </a:lnTo>
                <a:lnTo>
                  <a:pt x="637032" y="405130"/>
                </a:lnTo>
                <a:lnTo>
                  <a:pt x="681228" y="389890"/>
                </a:lnTo>
                <a:lnTo>
                  <a:pt x="729996" y="377190"/>
                </a:lnTo>
                <a:lnTo>
                  <a:pt x="754380" y="370840"/>
                </a:lnTo>
                <a:lnTo>
                  <a:pt x="832103" y="361950"/>
                </a:lnTo>
                <a:lnTo>
                  <a:pt x="858012" y="360680"/>
                </a:lnTo>
                <a:lnTo>
                  <a:pt x="911351" y="360680"/>
                </a:lnTo>
                <a:lnTo>
                  <a:pt x="938783" y="361950"/>
                </a:lnTo>
                <a:lnTo>
                  <a:pt x="990600" y="368300"/>
                </a:lnTo>
                <a:lnTo>
                  <a:pt x="1014984" y="370840"/>
                </a:lnTo>
                <a:lnTo>
                  <a:pt x="1020165" y="372110"/>
                </a:lnTo>
                <a:lnTo>
                  <a:pt x="885444" y="372110"/>
                </a:lnTo>
                <a:lnTo>
                  <a:pt x="858012" y="374650"/>
                </a:lnTo>
                <a:lnTo>
                  <a:pt x="832103" y="374650"/>
                </a:lnTo>
                <a:lnTo>
                  <a:pt x="806196" y="377190"/>
                </a:lnTo>
                <a:lnTo>
                  <a:pt x="807719" y="377190"/>
                </a:lnTo>
                <a:lnTo>
                  <a:pt x="781812" y="381000"/>
                </a:lnTo>
                <a:lnTo>
                  <a:pt x="733044" y="389890"/>
                </a:lnTo>
                <a:lnTo>
                  <a:pt x="708660" y="394970"/>
                </a:lnTo>
                <a:lnTo>
                  <a:pt x="685800" y="401320"/>
                </a:lnTo>
                <a:lnTo>
                  <a:pt x="666749" y="407670"/>
                </a:lnTo>
                <a:lnTo>
                  <a:pt x="662939" y="407670"/>
                </a:lnTo>
                <a:lnTo>
                  <a:pt x="640080" y="416560"/>
                </a:lnTo>
                <a:lnTo>
                  <a:pt x="641603" y="416560"/>
                </a:lnTo>
                <a:lnTo>
                  <a:pt x="618744" y="424180"/>
                </a:lnTo>
                <a:lnTo>
                  <a:pt x="559307" y="454660"/>
                </a:lnTo>
                <a:lnTo>
                  <a:pt x="522732" y="477520"/>
                </a:lnTo>
                <a:lnTo>
                  <a:pt x="489203" y="504190"/>
                </a:lnTo>
                <a:lnTo>
                  <a:pt x="490728" y="504190"/>
                </a:lnTo>
                <a:lnTo>
                  <a:pt x="475487" y="515620"/>
                </a:lnTo>
                <a:lnTo>
                  <a:pt x="461518" y="529590"/>
                </a:lnTo>
                <a:lnTo>
                  <a:pt x="460248" y="529590"/>
                </a:lnTo>
                <a:lnTo>
                  <a:pt x="448055" y="544830"/>
                </a:lnTo>
                <a:lnTo>
                  <a:pt x="434339" y="560070"/>
                </a:lnTo>
                <a:lnTo>
                  <a:pt x="435864" y="560070"/>
                </a:lnTo>
                <a:lnTo>
                  <a:pt x="423671" y="575310"/>
                </a:lnTo>
                <a:lnTo>
                  <a:pt x="413003" y="590550"/>
                </a:lnTo>
                <a:lnTo>
                  <a:pt x="414528" y="590550"/>
                </a:lnTo>
                <a:lnTo>
                  <a:pt x="406087" y="605790"/>
                </a:lnTo>
                <a:lnTo>
                  <a:pt x="405383" y="605790"/>
                </a:lnTo>
                <a:lnTo>
                  <a:pt x="396239" y="622300"/>
                </a:lnTo>
                <a:lnTo>
                  <a:pt x="390144" y="638810"/>
                </a:lnTo>
                <a:lnTo>
                  <a:pt x="384454" y="656590"/>
                </a:lnTo>
                <a:lnTo>
                  <a:pt x="384048" y="656590"/>
                </a:lnTo>
                <a:lnTo>
                  <a:pt x="379475" y="674370"/>
                </a:lnTo>
                <a:lnTo>
                  <a:pt x="376645" y="690880"/>
                </a:lnTo>
                <a:lnTo>
                  <a:pt x="376428" y="690880"/>
                </a:lnTo>
                <a:lnTo>
                  <a:pt x="374903" y="709930"/>
                </a:lnTo>
                <a:lnTo>
                  <a:pt x="374182" y="721360"/>
                </a:lnTo>
                <a:lnTo>
                  <a:pt x="367283" y="721360"/>
                </a:lnTo>
                <a:lnTo>
                  <a:pt x="361187" y="727710"/>
                </a:lnTo>
                <a:close/>
              </a:path>
              <a:path w="1771015" h="734060">
                <a:moveTo>
                  <a:pt x="1107948" y="408940"/>
                </a:moveTo>
                <a:lnTo>
                  <a:pt x="1085087" y="401320"/>
                </a:lnTo>
                <a:lnTo>
                  <a:pt x="1060703" y="394970"/>
                </a:lnTo>
                <a:lnTo>
                  <a:pt x="1062228" y="394970"/>
                </a:lnTo>
                <a:lnTo>
                  <a:pt x="1037844" y="389890"/>
                </a:lnTo>
                <a:lnTo>
                  <a:pt x="989075" y="381000"/>
                </a:lnTo>
                <a:lnTo>
                  <a:pt x="963167" y="377190"/>
                </a:lnTo>
                <a:lnTo>
                  <a:pt x="885444" y="372110"/>
                </a:lnTo>
                <a:lnTo>
                  <a:pt x="1020165" y="372110"/>
                </a:lnTo>
                <a:lnTo>
                  <a:pt x="1040891" y="377190"/>
                </a:lnTo>
                <a:lnTo>
                  <a:pt x="1065275" y="382270"/>
                </a:lnTo>
                <a:lnTo>
                  <a:pt x="1133855" y="405130"/>
                </a:lnTo>
                <a:lnTo>
                  <a:pt x="1140387" y="407670"/>
                </a:lnTo>
                <a:lnTo>
                  <a:pt x="1107948" y="407670"/>
                </a:lnTo>
                <a:lnTo>
                  <a:pt x="1107948" y="408940"/>
                </a:lnTo>
                <a:close/>
              </a:path>
              <a:path w="1771015" h="734060">
                <a:moveTo>
                  <a:pt x="832103" y="375920"/>
                </a:moveTo>
                <a:lnTo>
                  <a:pt x="832103" y="374650"/>
                </a:lnTo>
                <a:lnTo>
                  <a:pt x="859535" y="374650"/>
                </a:lnTo>
                <a:lnTo>
                  <a:pt x="832103" y="375920"/>
                </a:lnTo>
                <a:close/>
              </a:path>
              <a:path w="1771015" h="734060">
                <a:moveTo>
                  <a:pt x="117348" y="387350"/>
                </a:moveTo>
                <a:lnTo>
                  <a:pt x="117348" y="386080"/>
                </a:lnTo>
                <a:lnTo>
                  <a:pt x="118237" y="386080"/>
                </a:lnTo>
                <a:lnTo>
                  <a:pt x="117348" y="387350"/>
                </a:lnTo>
                <a:close/>
              </a:path>
              <a:path w="1771015" h="734060">
                <a:moveTo>
                  <a:pt x="1688591" y="450850"/>
                </a:moveTo>
                <a:lnTo>
                  <a:pt x="1671828" y="419100"/>
                </a:lnTo>
                <a:lnTo>
                  <a:pt x="1652016" y="386080"/>
                </a:lnTo>
                <a:lnTo>
                  <a:pt x="1665853" y="386080"/>
                </a:lnTo>
                <a:lnTo>
                  <a:pt x="1682496" y="412750"/>
                </a:lnTo>
                <a:lnTo>
                  <a:pt x="1700784" y="444500"/>
                </a:lnTo>
                <a:lnTo>
                  <a:pt x="1702612" y="448310"/>
                </a:lnTo>
                <a:lnTo>
                  <a:pt x="1688591" y="448310"/>
                </a:lnTo>
                <a:lnTo>
                  <a:pt x="1688591" y="450850"/>
                </a:lnTo>
                <a:close/>
              </a:path>
              <a:path w="1771015" h="734060">
                <a:moveTo>
                  <a:pt x="662939" y="408940"/>
                </a:moveTo>
                <a:lnTo>
                  <a:pt x="662939" y="407670"/>
                </a:lnTo>
                <a:lnTo>
                  <a:pt x="666749" y="407670"/>
                </a:lnTo>
                <a:lnTo>
                  <a:pt x="662939" y="408940"/>
                </a:lnTo>
                <a:close/>
              </a:path>
              <a:path w="1771015" h="734060">
                <a:moveTo>
                  <a:pt x="1326988" y="530860"/>
                </a:moveTo>
                <a:lnTo>
                  <a:pt x="1310639" y="530860"/>
                </a:lnTo>
                <a:lnTo>
                  <a:pt x="1295400" y="515620"/>
                </a:lnTo>
                <a:lnTo>
                  <a:pt x="1280160" y="504190"/>
                </a:lnTo>
                <a:lnTo>
                  <a:pt x="1264919" y="490220"/>
                </a:lnTo>
                <a:lnTo>
                  <a:pt x="1246632" y="477520"/>
                </a:lnTo>
                <a:lnTo>
                  <a:pt x="1248155" y="477520"/>
                </a:lnTo>
                <a:lnTo>
                  <a:pt x="1211580" y="454660"/>
                </a:lnTo>
                <a:lnTo>
                  <a:pt x="1171955" y="433070"/>
                </a:lnTo>
                <a:lnTo>
                  <a:pt x="1150619" y="424180"/>
                </a:lnTo>
                <a:lnTo>
                  <a:pt x="1129284" y="416560"/>
                </a:lnTo>
                <a:lnTo>
                  <a:pt x="1107948" y="407670"/>
                </a:lnTo>
                <a:lnTo>
                  <a:pt x="1140387" y="407670"/>
                </a:lnTo>
                <a:lnTo>
                  <a:pt x="1156716" y="414020"/>
                </a:lnTo>
                <a:lnTo>
                  <a:pt x="1176528" y="422910"/>
                </a:lnTo>
                <a:lnTo>
                  <a:pt x="1197864" y="433070"/>
                </a:lnTo>
                <a:lnTo>
                  <a:pt x="1217675" y="444500"/>
                </a:lnTo>
                <a:lnTo>
                  <a:pt x="1235964" y="454660"/>
                </a:lnTo>
                <a:lnTo>
                  <a:pt x="1272539" y="478790"/>
                </a:lnTo>
                <a:lnTo>
                  <a:pt x="1289303" y="492760"/>
                </a:lnTo>
                <a:lnTo>
                  <a:pt x="1304544" y="506730"/>
                </a:lnTo>
                <a:lnTo>
                  <a:pt x="1318260" y="521970"/>
                </a:lnTo>
                <a:lnTo>
                  <a:pt x="1326988" y="530860"/>
                </a:lnTo>
                <a:close/>
              </a:path>
              <a:path w="1771015" h="734060">
                <a:moveTo>
                  <a:pt x="80771" y="450850"/>
                </a:moveTo>
                <a:lnTo>
                  <a:pt x="80771" y="448310"/>
                </a:lnTo>
                <a:lnTo>
                  <a:pt x="82206" y="448310"/>
                </a:lnTo>
                <a:lnTo>
                  <a:pt x="80771" y="450850"/>
                </a:lnTo>
                <a:close/>
              </a:path>
              <a:path w="1771015" h="734060">
                <a:moveTo>
                  <a:pt x="1740407" y="584200"/>
                </a:moveTo>
                <a:lnTo>
                  <a:pt x="1719071" y="515620"/>
                </a:lnTo>
                <a:lnTo>
                  <a:pt x="1705355" y="482600"/>
                </a:lnTo>
                <a:lnTo>
                  <a:pt x="1688591" y="448310"/>
                </a:lnTo>
                <a:lnTo>
                  <a:pt x="1702612" y="448310"/>
                </a:lnTo>
                <a:lnTo>
                  <a:pt x="1729739" y="511810"/>
                </a:lnTo>
                <a:lnTo>
                  <a:pt x="1752600" y="581660"/>
                </a:lnTo>
                <a:lnTo>
                  <a:pt x="1752882" y="582930"/>
                </a:lnTo>
                <a:lnTo>
                  <a:pt x="1740407" y="582930"/>
                </a:lnTo>
                <a:lnTo>
                  <a:pt x="1740407" y="584200"/>
                </a:lnTo>
                <a:close/>
              </a:path>
              <a:path w="1771015" h="734060">
                <a:moveTo>
                  <a:pt x="460248" y="530860"/>
                </a:moveTo>
                <a:lnTo>
                  <a:pt x="460248" y="529590"/>
                </a:lnTo>
                <a:lnTo>
                  <a:pt x="461518" y="529590"/>
                </a:lnTo>
                <a:lnTo>
                  <a:pt x="460248" y="530860"/>
                </a:lnTo>
                <a:close/>
              </a:path>
              <a:path w="1771015" h="734060">
                <a:moveTo>
                  <a:pt x="1365503" y="607060"/>
                </a:moveTo>
                <a:lnTo>
                  <a:pt x="1356360" y="590550"/>
                </a:lnTo>
                <a:lnTo>
                  <a:pt x="1345691" y="575310"/>
                </a:lnTo>
                <a:lnTo>
                  <a:pt x="1347216" y="575310"/>
                </a:lnTo>
                <a:lnTo>
                  <a:pt x="1322832" y="544830"/>
                </a:lnTo>
                <a:lnTo>
                  <a:pt x="1309116" y="529590"/>
                </a:lnTo>
                <a:lnTo>
                  <a:pt x="1310639" y="530860"/>
                </a:lnTo>
                <a:lnTo>
                  <a:pt x="1326988" y="530860"/>
                </a:lnTo>
                <a:lnTo>
                  <a:pt x="1331975" y="535940"/>
                </a:lnTo>
                <a:lnTo>
                  <a:pt x="1345691" y="552450"/>
                </a:lnTo>
                <a:lnTo>
                  <a:pt x="1356360" y="567690"/>
                </a:lnTo>
                <a:lnTo>
                  <a:pt x="1377696" y="600710"/>
                </a:lnTo>
                <a:lnTo>
                  <a:pt x="1379953" y="605790"/>
                </a:lnTo>
                <a:lnTo>
                  <a:pt x="1365503" y="605790"/>
                </a:lnTo>
                <a:lnTo>
                  <a:pt x="1365503" y="607060"/>
                </a:lnTo>
                <a:close/>
              </a:path>
              <a:path w="1771015" h="734060">
                <a:moveTo>
                  <a:pt x="30480" y="584200"/>
                </a:moveTo>
                <a:lnTo>
                  <a:pt x="30480" y="582930"/>
                </a:lnTo>
                <a:lnTo>
                  <a:pt x="30818" y="582930"/>
                </a:lnTo>
                <a:lnTo>
                  <a:pt x="30480" y="584200"/>
                </a:lnTo>
                <a:close/>
              </a:path>
              <a:path w="1771015" h="734060">
                <a:moveTo>
                  <a:pt x="1757171" y="727710"/>
                </a:moveTo>
                <a:lnTo>
                  <a:pt x="1757171" y="709930"/>
                </a:lnTo>
                <a:lnTo>
                  <a:pt x="1752600" y="654050"/>
                </a:lnTo>
                <a:lnTo>
                  <a:pt x="1748028" y="619760"/>
                </a:lnTo>
                <a:lnTo>
                  <a:pt x="1740407" y="582930"/>
                </a:lnTo>
                <a:lnTo>
                  <a:pt x="1752882" y="582930"/>
                </a:lnTo>
                <a:lnTo>
                  <a:pt x="1760219" y="615950"/>
                </a:lnTo>
                <a:lnTo>
                  <a:pt x="1766316" y="652780"/>
                </a:lnTo>
                <a:lnTo>
                  <a:pt x="1769364" y="689610"/>
                </a:lnTo>
                <a:lnTo>
                  <a:pt x="1769364" y="709930"/>
                </a:lnTo>
                <a:lnTo>
                  <a:pt x="1770085" y="721360"/>
                </a:lnTo>
                <a:lnTo>
                  <a:pt x="1763268" y="721360"/>
                </a:lnTo>
                <a:lnTo>
                  <a:pt x="1757171" y="727710"/>
                </a:lnTo>
                <a:close/>
              </a:path>
              <a:path w="1771015" h="734060">
                <a:moveTo>
                  <a:pt x="405383" y="607060"/>
                </a:moveTo>
                <a:lnTo>
                  <a:pt x="405383" y="605790"/>
                </a:lnTo>
                <a:lnTo>
                  <a:pt x="406087" y="605790"/>
                </a:lnTo>
                <a:lnTo>
                  <a:pt x="405383" y="607060"/>
                </a:lnTo>
                <a:close/>
              </a:path>
              <a:path w="1771015" h="734060">
                <a:moveTo>
                  <a:pt x="1386839" y="657860"/>
                </a:moveTo>
                <a:lnTo>
                  <a:pt x="1380744" y="638810"/>
                </a:lnTo>
                <a:lnTo>
                  <a:pt x="1365503" y="605790"/>
                </a:lnTo>
                <a:lnTo>
                  <a:pt x="1379953" y="605790"/>
                </a:lnTo>
                <a:lnTo>
                  <a:pt x="1392935" y="635000"/>
                </a:lnTo>
                <a:lnTo>
                  <a:pt x="1399032" y="652780"/>
                </a:lnTo>
                <a:lnTo>
                  <a:pt x="1399946" y="656590"/>
                </a:lnTo>
                <a:lnTo>
                  <a:pt x="1386839" y="656590"/>
                </a:lnTo>
                <a:lnTo>
                  <a:pt x="1386839" y="657860"/>
                </a:lnTo>
                <a:close/>
              </a:path>
              <a:path w="1771015" h="734060">
                <a:moveTo>
                  <a:pt x="384048" y="657860"/>
                </a:moveTo>
                <a:lnTo>
                  <a:pt x="384048" y="656590"/>
                </a:lnTo>
                <a:lnTo>
                  <a:pt x="384454" y="656590"/>
                </a:lnTo>
                <a:lnTo>
                  <a:pt x="384048" y="657860"/>
                </a:lnTo>
                <a:close/>
              </a:path>
              <a:path w="1771015" h="734060">
                <a:moveTo>
                  <a:pt x="1394460" y="692150"/>
                </a:moveTo>
                <a:lnTo>
                  <a:pt x="1389887" y="674370"/>
                </a:lnTo>
                <a:lnTo>
                  <a:pt x="1391412" y="674370"/>
                </a:lnTo>
                <a:lnTo>
                  <a:pt x="1386839" y="656590"/>
                </a:lnTo>
                <a:lnTo>
                  <a:pt x="1399946" y="656590"/>
                </a:lnTo>
                <a:lnTo>
                  <a:pt x="1403603" y="671830"/>
                </a:lnTo>
                <a:lnTo>
                  <a:pt x="1406651" y="689610"/>
                </a:lnTo>
                <a:lnTo>
                  <a:pt x="1406747" y="690880"/>
                </a:lnTo>
                <a:lnTo>
                  <a:pt x="1394460" y="690880"/>
                </a:lnTo>
                <a:lnTo>
                  <a:pt x="1394460" y="692150"/>
                </a:lnTo>
                <a:close/>
              </a:path>
              <a:path w="1771015" h="734060">
                <a:moveTo>
                  <a:pt x="376428" y="692150"/>
                </a:moveTo>
                <a:lnTo>
                  <a:pt x="376428" y="690880"/>
                </a:lnTo>
                <a:lnTo>
                  <a:pt x="376645" y="690880"/>
                </a:lnTo>
                <a:lnTo>
                  <a:pt x="376428" y="692150"/>
                </a:lnTo>
                <a:close/>
              </a:path>
              <a:path w="1771015" h="734060">
                <a:moveTo>
                  <a:pt x="1770887" y="734060"/>
                </a:moveTo>
                <a:lnTo>
                  <a:pt x="1395984" y="734060"/>
                </a:lnTo>
                <a:lnTo>
                  <a:pt x="1395984" y="709930"/>
                </a:lnTo>
                <a:lnTo>
                  <a:pt x="1394460" y="690880"/>
                </a:lnTo>
                <a:lnTo>
                  <a:pt x="1406747" y="690880"/>
                </a:lnTo>
                <a:lnTo>
                  <a:pt x="1408175" y="709930"/>
                </a:lnTo>
                <a:lnTo>
                  <a:pt x="1409155" y="721360"/>
                </a:lnTo>
                <a:lnTo>
                  <a:pt x="1402080" y="721360"/>
                </a:lnTo>
                <a:lnTo>
                  <a:pt x="1409700" y="727710"/>
                </a:lnTo>
                <a:lnTo>
                  <a:pt x="1770486" y="727710"/>
                </a:lnTo>
                <a:lnTo>
                  <a:pt x="1770887" y="734060"/>
                </a:lnTo>
                <a:close/>
              </a:path>
              <a:path w="1771015" h="734060">
                <a:moveTo>
                  <a:pt x="12191" y="727710"/>
                </a:moveTo>
                <a:lnTo>
                  <a:pt x="6096" y="721360"/>
                </a:lnTo>
                <a:lnTo>
                  <a:pt x="12736" y="721360"/>
                </a:lnTo>
                <a:lnTo>
                  <a:pt x="12191" y="727710"/>
                </a:lnTo>
                <a:close/>
              </a:path>
              <a:path w="1771015" h="734060">
                <a:moveTo>
                  <a:pt x="361187" y="727710"/>
                </a:moveTo>
                <a:lnTo>
                  <a:pt x="12191" y="727710"/>
                </a:lnTo>
                <a:lnTo>
                  <a:pt x="12736" y="721360"/>
                </a:lnTo>
                <a:lnTo>
                  <a:pt x="361732" y="721360"/>
                </a:lnTo>
                <a:lnTo>
                  <a:pt x="361187" y="727710"/>
                </a:lnTo>
                <a:close/>
              </a:path>
              <a:path w="1771015" h="734060">
                <a:moveTo>
                  <a:pt x="373781" y="727710"/>
                </a:moveTo>
                <a:lnTo>
                  <a:pt x="361187" y="727710"/>
                </a:lnTo>
                <a:lnTo>
                  <a:pt x="367283" y="721360"/>
                </a:lnTo>
                <a:lnTo>
                  <a:pt x="374182" y="721360"/>
                </a:lnTo>
                <a:lnTo>
                  <a:pt x="373781" y="727710"/>
                </a:lnTo>
                <a:close/>
              </a:path>
              <a:path w="1771015" h="734060">
                <a:moveTo>
                  <a:pt x="1409700" y="727710"/>
                </a:moveTo>
                <a:lnTo>
                  <a:pt x="1402080" y="721360"/>
                </a:lnTo>
                <a:lnTo>
                  <a:pt x="1409155" y="721360"/>
                </a:lnTo>
                <a:lnTo>
                  <a:pt x="1409700" y="727710"/>
                </a:lnTo>
                <a:close/>
              </a:path>
              <a:path w="1771015" h="734060">
                <a:moveTo>
                  <a:pt x="1757171" y="727710"/>
                </a:moveTo>
                <a:lnTo>
                  <a:pt x="1409700" y="727710"/>
                </a:lnTo>
                <a:lnTo>
                  <a:pt x="1409155" y="721360"/>
                </a:lnTo>
                <a:lnTo>
                  <a:pt x="1757171" y="721360"/>
                </a:lnTo>
                <a:lnTo>
                  <a:pt x="1757171" y="727710"/>
                </a:lnTo>
                <a:close/>
              </a:path>
              <a:path w="1771015" h="734060">
                <a:moveTo>
                  <a:pt x="1770486" y="727710"/>
                </a:moveTo>
                <a:lnTo>
                  <a:pt x="1757171" y="727710"/>
                </a:lnTo>
                <a:lnTo>
                  <a:pt x="1763268" y="721360"/>
                </a:lnTo>
                <a:lnTo>
                  <a:pt x="1770085" y="721360"/>
                </a:lnTo>
                <a:lnTo>
                  <a:pt x="1770486" y="72771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7426" name="object 19"/>
          <p:cNvSpPr>
            <a:spLocks noChangeArrowheads="1"/>
          </p:cNvSpPr>
          <p:nvPr/>
        </p:nvSpPr>
        <p:spPr bwMode="auto">
          <a:xfrm>
            <a:off x="1992784" y="2319110"/>
            <a:ext cx="308149" cy="245083"/>
          </a:xfrm>
          <a:custGeom>
            <a:avLst/>
            <a:gdLst/>
            <a:ahLst/>
            <a:cxnLst>
              <a:cxn ang="0">
                <a:pos x="179831" y="359663"/>
              </a:cxn>
              <a:cxn ang="0">
                <a:pos x="132115" y="353222"/>
              </a:cxn>
              <a:cxn ang="0">
                <a:pos x="89182" y="335054"/>
              </a:cxn>
              <a:cxn ang="0">
                <a:pos x="52768" y="306895"/>
              </a:cxn>
              <a:cxn ang="0">
                <a:pos x="24609" y="270481"/>
              </a:cxn>
              <a:cxn ang="0">
                <a:pos x="6441" y="227548"/>
              </a:cxn>
              <a:cxn ang="0">
                <a:pos x="0" y="179831"/>
              </a:cxn>
              <a:cxn ang="0">
                <a:pos x="6441" y="132115"/>
              </a:cxn>
              <a:cxn ang="0">
                <a:pos x="24609" y="89182"/>
              </a:cxn>
              <a:cxn ang="0">
                <a:pos x="52768" y="52768"/>
              </a:cxn>
              <a:cxn ang="0">
                <a:pos x="89182" y="24609"/>
              </a:cxn>
              <a:cxn ang="0">
                <a:pos x="132115" y="6441"/>
              </a:cxn>
              <a:cxn ang="0">
                <a:pos x="179831" y="0"/>
              </a:cxn>
              <a:cxn ang="0">
                <a:pos x="228190" y="6441"/>
              </a:cxn>
              <a:cxn ang="0">
                <a:pos x="271554" y="24609"/>
              </a:cxn>
              <a:cxn ang="0">
                <a:pos x="308229" y="52768"/>
              </a:cxn>
              <a:cxn ang="0">
                <a:pos x="336521" y="89182"/>
              </a:cxn>
              <a:cxn ang="0">
                <a:pos x="354739" y="132115"/>
              </a:cxn>
              <a:cxn ang="0">
                <a:pos x="361187" y="179831"/>
              </a:cxn>
              <a:cxn ang="0">
                <a:pos x="354739" y="227548"/>
              </a:cxn>
              <a:cxn ang="0">
                <a:pos x="336521" y="270481"/>
              </a:cxn>
              <a:cxn ang="0">
                <a:pos x="308229" y="306895"/>
              </a:cxn>
              <a:cxn ang="0">
                <a:pos x="271554" y="335054"/>
              </a:cxn>
              <a:cxn ang="0">
                <a:pos x="228190" y="353222"/>
              </a:cxn>
              <a:cxn ang="0">
                <a:pos x="179831" y="359663"/>
              </a:cxn>
            </a:cxnLst>
            <a:rect l="0" t="0" r="r" b="b"/>
            <a:pathLst>
              <a:path w="361314" h="360045">
                <a:moveTo>
                  <a:pt x="179831" y="359663"/>
                </a:moveTo>
                <a:lnTo>
                  <a:pt x="132115" y="353222"/>
                </a:lnTo>
                <a:lnTo>
                  <a:pt x="89182" y="335054"/>
                </a:lnTo>
                <a:lnTo>
                  <a:pt x="52768" y="306895"/>
                </a:lnTo>
                <a:lnTo>
                  <a:pt x="24609" y="270481"/>
                </a:lnTo>
                <a:lnTo>
                  <a:pt x="6441" y="227548"/>
                </a:lnTo>
                <a:lnTo>
                  <a:pt x="0" y="179831"/>
                </a:lnTo>
                <a:lnTo>
                  <a:pt x="6441" y="132115"/>
                </a:lnTo>
                <a:lnTo>
                  <a:pt x="24609" y="89182"/>
                </a:lnTo>
                <a:lnTo>
                  <a:pt x="52768" y="52768"/>
                </a:lnTo>
                <a:lnTo>
                  <a:pt x="89182" y="24609"/>
                </a:lnTo>
                <a:lnTo>
                  <a:pt x="132115" y="6441"/>
                </a:lnTo>
                <a:lnTo>
                  <a:pt x="179831" y="0"/>
                </a:lnTo>
                <a:lnTo>
                  <a:pt x="228190" y="6441"/>
                </a:lnTo>
                <a:lnTo>
                  <a:pt x="271554" y="24609"/>
                </a:lnTo>
                <a:lnTo>
                  <a:pt x="308229" y="52768"/>
                </a:lnTo>
                <a:lnTo>
                  <a:pt x="336521" y="89182"/>
                </a:lnTo>
                <a:lnTo>
                  <a:pt x="354739" y="132115"/>
                </a:lnTo>
                <a:lnTo>
                  <a:pt x="361187" y="179831"/>
                </a:lnTo>
                <a:lnTo>
                  <a:pt x="354739" y="227548"/>
                </a:lnTo>
                <a:lnTo>
                  <a:pt x="336521" y="270481"/>
                </a:lnTo>
                <a:lnTo>
                  <a:pt x="308229" y="306895"/>
                </a:lnTo>
                <a:lnTo>
                  <a:pt x="271554" y="335054"/>
                </a:lnTo>
                <a:lnTo>
                  <a:pt x="228190" y="353222"/>
                </a:lnTo>
                <a:lnTo>
                  <a:pt x="179831" y="35966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7427" name="object 20"/>
          <p:cNvSpPr>
            <a:spLocks noChangeArrowheads="1"/>
          </p:cNvSpPr>
          <p:nvPr/>
        </p:nvSpPr>
        <p:spPr bwMode="auto">
          <a:xfrm>
            <a:off x="1987354" y="2315871"/>
            <a:ext cx="319009" cy="252640"/>
          </a:xfrm>
          <a:custGeom>
            <a:avLst/>
            <a:gdLst/>
            <a:ahLst/>
            <a:cxnLst>
              <a:cxn ang="0">
                <a:pos x="97536" y="350520"/>
              </a:cxn>
              <a:cxn ang="0">
                <a:pos x="4572" y="224028"/>
              </a:cxn>
              <a:cxn ang="0">
                <a:pos x="42672" y="67056"/>
              </a:cxn>
              <a:cxn ang="0">
                <a:pos x="167640" y="0"/>
              </a:cxn>
              <a:cxn ang="0">
                <a:pos x="254889" y="12192"/>
              </a:cxn>
              <a:cxn ang="0">
                <a:pos x="152400" y="15240"/>
              </a:cxn>
              <a:cxn ang="0">
                <a:pos x="103632" y="33528"/>
              </a:cxn>
              <a:cxn ang="0">
                <a:pos x="64008" y="62484"/>
              </a:cxn>
              <a:cxn ang="0">
                <a:pos x="34442" y="102108"/>
              </a:cxn>
              <a:cxn ang="0">
                <a:pos x="21336" y="134112"/>
              </a:cxn>
              <a:cxn ang="0">
                <a:pos x="13716" y="204216"/>
              </a:cxn>
              <a:cxn ang="0">
                <a:pos x="26877" y="252984"/>
              </a:cxn>
              <a:cxn ang="0">
                <a:pos x="42672" y="283464"/>
              </a:cxn>
              <a:cxn ang="0">
                <a:pos x="103632" y="338328"/>
              </a:cxn>
              <a:cxn ang="0">
                <a:pos x="150876" y="356616"/>
              </a:cxn>
              <a:cxn ang="0">
                <a:pos x="224028" y="368808"/>
              </a:cxn>
              <a:cxn ang="0">
                <a:pos x="187452" y="12192"/>
              </a:cxn>
              <a:cxn ang="0">
                <a:pos x="254507" y="25908"/>
              </a:cxn>
              <a:cxn ang="0">
                <a:pos x="222504" y="15240"/>
              </a:cxn>
              <a:cxn ang="0">
                <a:pos x="259080" y="13716"/>
              </a:cxn>
              <a:cxn ang="0">
                <a:pos x="283464" y="41148"/>
              </a:cxn>
              <a:cxn ang="0">
                <a:pos x="92202" y="41148"/>
              </a:cxn>
              <a:cxn ang="0">
                <a:pos x="309372" y="62484"/>
              </a:cxn>
              <a:cxn ang="0">
                <a:pos x="304800" y="42672"/>
              </a:cxn>
              <a:cxn ang="0">
                <a:pos x="52154" y="76200"/>
              </a:cxn>
              <a:cxn ang="0">
                <a:pos x="339852" y="103632"/>
              </a:cxn>
              <a:cxn ang="0">
                <a:pos x="337108" y="76200"/>
              </a:cxn>
              <a:cxn ang="0">
                <a:pos x="339852" y="102108"/>
              </a:cxn>
              <a:cxn ang="0">
                <a:pos x="34442" y="102108"/>
              </a:cxn>
              <a:cxn ang="0">
                <a:pos x="339852" y="102108"/>
              </a:cxn>
              <a:cxn ang="0">
                <a:pos x="26877" y="118872"/>
              </a:cxn>
              <a:cxn ang="0">
                <a:pos x="359663" y="169164"/>
              </a:cxn>
              <a:cxn ang="0">
                <a:pos x="347472" y="118872"/>
              </a:cxn>
              <a:cxn ang="0">
                <a:pos x="371856" y="167640"/>
              </a:cxn>
              <a:cxn ang="0">
                <a:pos x="13716" y="167640"/>
              </a:cxn>
              <a:cxn ang="0">
                <a:pos x="359663" y="204216"/>
              </a:cxn>
              <a:cxn ang="0">
                <a:pos x="371856" y="204216"/>
              </a:cxn>
              <a:cxn ang="0">
                <a:pos x="13970" y="204216"/>
              </a:cxn>
              <a:cxn ang="0">
                <a:pos x="359663" y="202692"/>
              </a:cxn>
              <a:cxn ang="0">
                <a:pos x="364236" y="240792"/>
              </a:cxn>
              <a:cxn ang="0">
                <a:pos x="27432" y="254508"/>
              </a:cxn>
              <a:cxn ang="0">
                <a:pos x="352805" y="269748"/>
              </a:cxn>
              <a:cxn ang="0">
                <a:pos x="358139" y="259080"/>
              </a:cxn>
              <a:cxn ang="0">
                <a:pos x="33528" y="268224"/>
              </a:cxn>
              <a:cxn ang="0">
                <a:pos x="339852" y="268224"/>
              </a:cxn>
              <a:cxn ang="0">
                <a:pos x="341376" y="289560"/>
              </a:cxn>
              <a:cxn ang="0">
                <a:pos x="53340" y="297180"/>
              </a:cxn>
              <a:cxn ang="0">
                <a:pos x="254889" y="359664"/>
              </a:cxn>
              <a:cxn ang="0">
                <a:pos x="239268" y="352044"/>
              </a:cxn>
              <a:cxn ang="0">
                <a:pos x="321563" y="295656"/>
              </a:cxn>
              <a:cxn ang="0">
                <a:pos x="304800" y="329184"/>
              </a:cxn>
              <a:cxn ang="0">
                <a:pos x="254889" y="359664"/>
              </a:cxn>
              <a:cxn ang="0">
                <a:pos x="186690" y="359600"/>
              </a:cxn>
              <a:cxn ang="0">
                <a:pos x="186690" y="359600"/>
              </a:cxn>
              <a:cxn ang="0">
                <a:pos x="185928" y="359664"/>
              </a:cxn>
            </a:cxnLst>
            <a:rect l="0" t="0" r="r" b="b"/>
            <a:pathLst>
              <a:path w="373380" h="372110">
                <a:moveTo>
                  <a:pt x="205740" y="371856"/>
                </a:moveTo>
                <a:lnTo>
                  <a:pt x="167640" y="371856"/>
                </a:lnTo>
                <a:lnTo>
                  <a:pt x="149352" y="368808"/>
                </a:lnTo>
                <a:lnTo>
                  <a:pt x="97536" y="350520"/>
                </a:lnTo>
                <a:lnTo>
                  <a:pt x="68580" y="329184"/>
                </a:lnTo>
                <a:lnTo>
                  <a:pt x="54864" y="318516"/>
                </a:lnTo>
                <a:lnTo>
                  <a:pt x="22860" y="274320"/>
                </a:lnTo>
                <a:lnTo>
                  <a:pt x="4572" y="224028"/>
                </a:lnTo>
                <a:lnTo>
                  <a:pt x="0" y="185928"/>
                </a:lnTo>
                <a:lnTo>
                  <a:pt x="1524" y="167640"/>
                </a:lnTo>
                <a:lnTo>
                  <a:pt x="15240" y="112776"/>
                </a:lnTo>
                <a:lnTo>
                  <a:pt x="42672" y="67056"/>
                </a:lnTo>
                <a:lnTo>
                  <a:pt x="68580" y="42672"/>
                </a:lnTo>
                <a:lnTo>
                  <a:pt x="82296" y="30480"/>
                </a:lnTo>
                <a:lnTo>
                  <a:pt x="131064" y="7620"/>
                </a:lnTo>
                <a:lnTo>
                  <a:pt x="167640" y="0"/>
                </a:lnTo>
                <a:lnTo>
                  <a:pt x="205740" y="0"/>
                </a:lnTo>
                <a:lnTo>
                  <a:pt x="224028" y="3047"/>
                </a:lnTo>
                <a:lnTo>
                  <a:pt x="242316" y="7620"/>
                </a:lnTo>
                <a:lnTo>
                  <a:pt x="254889" y="12192"/>
                </a:lnTo>
                <a:lnTo>
                  <a:pt x="185928" y="12192"/>
                </a:lnTo>
                <a:lnTo>
                  <a:pt x="186690" y="12255"/>
                </a:lnTo>
                <a:lnTo>
                  <a:pt x="150876" y="15240"/>
                </a:lnTo>
                <a:lnTo>
                  <a:pt x="152400" y="15240"/>
                </a:lnTo>
                <a:lnTo>
                  <a:pt x="134112" y="19811"/>
                </a:lnTo>
                <a:lnTo>
                  <a:pt x="135636" y="19811"/>
                </a:lnTo>
                <a:lnTo>
                  <a:pt x="118872" y="25908"/>
                </a:lnTo>
                <a:lnTo>
                  <a:pt x="103632" y="33528"/>
                </a:lnTo>
                <a:lnTo>
                  <a:pt x="92202" y="41148"/>
                </a:lnTo>
                <a:lnTo>
                  <a:pt x="89916" y="41148"/>
                </a:lnTo>
                <a:lnTo>
                  <a:pt x="76200" y="51816"/>
                </a:lnTo>
                <a:lnTo>
                  <a:pt x="64008" y="62484"/>
                </a:lnTo>
                <a:lnTo>
                  <a:pt x="51816" y="76200"/>
                </a:lnTo>
                <a:lnTo>
                  <a:pt x="52154" y="76200"/>
                </a:lnTo>
                <a:lnTo>
                  <a:pt x="42672" y="88392"/>
                </a:lnTo>
                <a:lnTo>
                  <a:pt x="34442" y="102108"/>
                </a:lnTo>
                <a:lnTo>
                  <a:pt x="33528" y="102108"/>
                </a:lnTo>
                <a:lnTo>
                  <a:pt x="25908" y="118872"/>
                </a:lnTo>
                <a:lnTo>
                  <a:pt x="26877" y="118872"/>
                </a:lnTo>
                <a:lnTo>
                  <a:pt x="21336" y="134112"/>
                </a:lnTo>
                <a:lnTo>
                  <a:pt x="16764" y="150876"/>
                </a:lnTo>
                <a:lnTo>
                  <a:pt x="13970" y="167640"/>
                </a:lnTo>
                <a:lnTo>
                  <a:pt x="13716" y="167640"/>
                </a:lnTo>
                <a:lnTo>
                  <a:pt x="13716" y="204216"/>
                </a:lnTo>
                <a:lnTo>
                  <a:pt x="13970" y="204216"/>
                </a:lnTo>
                <a:lnTo>
                  <a:pt x="16764" y="220980"/>
                </a:lnTo>
                <a:lnTo>
                  <a:pt x="21336" y="237744"/>
                </a:lnTo>
                <a:lnTo>
                  <a:pt x="26877" y="252984"/>
                </a:lnTo>
                <a:lnTo>
                  <a:pt x="25908" y="252984"/>
                </a:lnTo>
                <a:lnTo>
                  <a:pt x="33528" y="269748"/>
                </a:lnTo>
                <a:lnTo>
                  <a:pt x="34442" y="269748"/>
                </a:lnTo>
                <a:lnTo>
                  <a:pt x="42672" y="283464"/>
                </a:lnTo>
                <a:lnTo>
                  <a:pt x="52154" y="295656"/>
                </a:lnTo>
                <a:lnTo>
                  <a:pt x="51816" y="295656"/>
                </a:lnTo>
                <a:lnTo>
                  <a:pt x="64008" y="309372"/>
                </a:lnTo>
                <a:lnTo>
                  <a:pt x="103632" y="338328"/>
                </a:lnTo>
                <a:lnTo>
                  <a:pt x="135636" y="352044"/>
                </a:lnTo>
                <a:lnTo>
                  <a:pt x="134112" y="352044"/>
                </a:lnTo>
                <a:lnTo>
                  <a:pt x="152400" y="356616"/>
                </a:lnTo>
                <a:lnTo>
                  <a:pt x="150876" y="356616"/>
                </a:lnTo>
                <a:lnTo>
                  <a:pt x="169164" y="359664"/>
                </a:lnTo>
                <a:lnTo>
                  <a:pt x="254889" y="359664"/>
                </a:lnTo>
                <a:lnTo>
                  <a:pt x="242316" y="364236"/>
                </a:lnTo>
                <a:lnTo>
                  <a:pt x="224028" y="368808"/>
                </a:lnTo>
                <a:lnTo>
                  <a:pt x="205740" y="371856"/>
                </a:lnTo>
                <a:close/>
              </a:path>
              <a:path w="373380" h="372110">
                <a:moveTo>
                  <a:pt x="186690" y="12255"/>
                </a:moveTo>
                <a:lnTo>
                  <a:pt x="185928" y="12192"/>
                </a:lnTo>
                <a:lnTo>
                  <a:pt x="187452" y="12192"/>
                </a:lnTo>
                <a:lnTo>
                  <a:pt x="186690" y="12255"/>
                </a:lnTo>
                <a:close/>
              </a:path>
              <a:path w="373380" h="372110">
                <a:moveTo>
                  <a:pt x="283464" y="42672"/>
                </a:moveTo>
                <a:lnTo>
                  <a:pt x="269748" y="33528"/>
                </a:lnTo>
                <a:lnTo>
                  <a:pt x="254507" y="25908"/>
                </a:lnTo>
                <a:lnTo>
                  <a:pt x="237743" y="19811"/>
                </a:lnTo>
                <a:lnTo>
                  <a:pt x="239268" y="19811"/>
                </a:lnTo>
                <a:lnTo>
                  <a:pt x="220980" y="15240"/>
                </a:lnTo>
                <a:lnTo>
                  <a:pt x="222504" y="15240"/>
                </a:lnTo>
                <a:lnTo>
                  <a:pt x="186690" y="12255"/>
                </a:lnTo>
                <a:lnTo>
                  <a:pt x="187452" y="12192"/>
                </a:lnTo>
                <a:lnTo>
                  <a:pt x="254889" y="12192"/>
                </a:lnTo>
                <a:lnTo>
                  <a:pt x="259080" y="13716"/>
                </a:lnTo>
                <a:lnTo>
                  <a:pt x="275843" y="21335"/>
                </a:lnTo>
                <a:lnTo>
                  <a:pt x="291083" y="30480"/>
                </a:lnTo>
                <a:lnTo>
                  <a:pt x="303085" y="41148"/>
                </a:lnTo>
                <a:lnTo>
                  <a:pt x="283464" y="41148"/>
                </a:lnTo>
                <a:lnTo>
                  <a:pt x="283464" y="42672"/>
                </a:lnTo>
                <a:close/>
              </a:path>
              <a:path w="373380" h="372110">
                <a:moveTo>
                  <a:pt x="89916" y="42672"/>
                </a:moveTo>
                <a:lnTo>
                  <a:pt x="89916" y="41148"/>
                </a:lnTo>
                <a:lnTo>
                  <a:pt x="92202" y="41148"/>
                </a:lnTo>
                <a:lnTo>
                  <a:pt x="89916" y="42672"/>
                </a:lnTo>
                <a:close/>
              </a:path>
              <a:path w="373380" h="372110">
                <a:moveTo>
                  <a:pt x="337108" y="76200"/>
                </a:moveTo>
                <a:lnTo>
                  <a:pt x="321563" y="76200"/>
                </a:lnTo>
                <a:lnTo>
                  <a:pt x="309372" y="62484"/>
                </a:lnTo>
                <a:lnTo>
                  <a:pt x="297180" y="51816"/>
                </a:lnTo>
                <a:lnTo>
                  <a:pt x="283464" y="41148"/>
                </a:lnTo>
                <a:lnTo>
                  <a:pt x="303085" y="41148"/>
                </a:lnTo>
                <a:lnTo>
                  <a:pt x="304800" y="42672"/>
                </a:lnTo>
                <a:lnTo>
                  <a:pt x="318515" y="53340"/>
                </a:lnTo>
                <a:lnTo>
                  <a:pt x="330708" y="67056"/>
                </a:lnTo>
                <a:lnTo>
                  <a:pt x="337108" y="76200"/>
                </a:lnTo>
                <a:close/>
              </a:path>
              <a:path w="373380" h="372110">
                <a:moveTo>
                  <a:pt x="52154" y="76200"/>
                </a:moveTo>
                <a:lnTo>
                  <a:pt x="51816" y="76200"/>
                </a:lnTo>
                <a:lnTo>
                  <a:pt x="53340" y="74676"/>
                </a:lnTo>
                <a:lnTo>
                  <a:pt x="52154" y="76200"/>
                </a:lnTo>
                <a:close/>
              </a:path>
              <a:path w="373380" h="372110">
                <a:moveTo>
                  <a:pt x="339852" y="103632"/>
                </a:moveTo>
                <a:lnTo>
                  <a:pt x="330708" y="88392"/>
                </a:lnTo>
                <a:lnTo>
                  <a:pt x="320039" y="74676"/>
                </a:lnTo>
                <a:lnTo>
                  <a:pt x="321563" y="76200"/>
                </a:lnTo>
                <a:lnTo>
                  <a:pt x="337108" y="76200"/>
                </a:lnTo>
                <a:lnTo>
                  <a:pt x="341376" y="82296"/>
                </a:lnTo>
                <a:lnTo>
                  <a:pt x="350520" y="97536"/>
                </a:lnTo>
                <a:lnTo>
                  <a:pt x="352805" y="102108"/>
                </a:lnTo>
                <a:lnTo>
                  <a:pt x="339852" y="102108"/>
                </a:lnTo>
                <a:lnTo>
                  <a:pt x="339852" y="103632"/>
                </a:lnTo>
                <a:close/>
              </a:path>
              <a:path w="373380" h="372110">
                <a:moveTo>
                  <a:pt x="33528" y="103632"/>
                </a:moveTo>
                <a:lnTo>
                  <a:pt x="33528" y="102108"/>
                </a:lnTo>
                <a:lnTo>
                  <a:pt x="34442" y="102108"/>
                </a:lnTo>
                <a:lnTo>
                  <a:pt x="33528" y="103632"/>
                </a:lnTo>
                <a:close/>
              </a:path>
              <a:path w="373380" h="372110">
                <a:moveTo>
                  <a:pt x="360172" y="118872"/>
                </a:moveTo>
                <a:lnTo>
                  <a:pt x="347472" y="118872"/>
                </a:lnTo>
                <a:lnTo>
                  <a:pt x="339852" y="102108"/>
                </a:lnTo>
                <a:lnTo>
                  <a:pt x="352805" y="102108"/>
                </a:lnTo>
                <a:lnTo>
                  <a:pt x="358139" y="112776"/>
                </a:lnTo>
                <a:lnTo>
                  <a:pt x="360172" y="118872"/>
                </a:lnTo>
                <a:close/>
              </a:path>
              <a:path w="373380" h="372110">
                <a:moveTo>
                  <a:pt x="26877" y="118872"/>
                </a:moveTo>
                <a:lnTo>
                  <a:pt x="25908" y="118872"/>
                </a:lnTo>
                <a:lnTo>
                  <a:pt x="27432" y="117348"/>
                </a:lnTo>
                <a:lnTo>
                  <a:pt x="26877" y="118872"/>
                </a:lnTo>
                <a:close/>
              </a:path>
              <a:path w="373380" h="372110">
                <a:moveTo>
                  <a:pt x="359663" y="169164"/>
                </a:moveTo>
                <a:lnTo>
                  <a:pt x="356616" y="150876"/>
                </a:lnTo>
                <a:lnTo>
                  <a:pt x="352044" y="134112"/>
                </a:lnTo>
                <a:lnTo>
                  <a:pt x="345948" y="117348"/>
                </a:lnTo>
                <a:lnTo>
                  <a:pt x="347472" y="118872"/>
                </a:lnTo>
                <a:lnTo>
                  <a:pt x="360172" y="118872"/>
                </a:lnTo>
                <a:lnTo>
                  <a:pt x="364236" y="131064"/>
                </a:lnTo>
                <a:lnTo>
                  <a:pt x="368808" y="147828"/>
                </a:lnTo>
                <a:lnTo>
                  <a:pt x="371856" y="167640"/>
                </a:lnTo>
                <a:lnTo>
                  <a:pt x="359663" y="167640"/>
                </a:lnTo>
                <a:lnTo>
                  <a:pt x="359663" y="169164"/>
                </a:lnTo>
                <a:close/>
              </a:path>
              <a:path w="373380" h="372110">
                <a:moveTo>
                  <a:pt x="13716" y="169164"/>
                </a:moveTo>
                <a:lnTo>
                  <a:pt x="13716" y="167640"/>
                </a:lnTo>
                <a:lnTo>
                  <a:pt x="13970" y="167640"/>
                </a:lnTo>
                <a:lnTo>
                  <a:pt x="13716" y="169164"/>
                </a:lnTo>
                <a:close/>
              </a:path>
              <a:path w="373380" h="372110">
                <a:moveTo>
                  <a:pt x="371856" y="204216"/>
                </a:moveTo>
                <a:lnTo>
                  <a:pt x="359663" y="204216"/>
                </a:lnTo>
                <a:lnTo>
                  <a:pt x="359663" y="167640"/>
                </a:lnTo>
                <a:lnTo>
                  <a:pt x="371856" y="167640"/>
                </a:lnTo>
                <a:lnTo>
                  <a:pt x="373380" y="185928"/>
                </a:lnTo>
                <a:lnTo>
                  <a:pt x="371856" y="204216"/>
                </a:lnTo>
                <a:close/>
              </a:path>
              <a:path w="373380" h="372110">
                <a:moveTo>
                  <a:pt x="13970" y="204216"/>
                </a:moveTo>
                <a:lnTo>
                  <a:pt x="13716" y="204216"/>
                </a:lnTo>
                <a:lnTo>
                  <a:pt x="13716" y="202692"/>
                </a:lnTo>
                <a:lnTo>
                  <a:pt x="13970" y="204216"/>
                </a:lnTo>
                <a:close/>
              </a:path>
              <a:path w="373380" h="372110">
                <a:moveTo>
                  <a:pt x="345948" y="254508"/>
                </a:moveTo>
                <a:lnTo>
                  <a:pt x="352044" y="237744"/>
                </a:lnTo>
                <a:lnTo>
                  <a:pt x="356616" y="220980"/>
                </a:lnTo>
                <a:lnTo>
                  <a:pt x="359663" y="202692"/>
                </a:lnTo>
                <a:lnTo>
                  <a:pt x="359663" y="204216"/>
                </a:lnTo>
                <a:lnTo>
                  <a:pt x="371856" y="204216"/>
                </a:lnTo>
                <a:lnTo>
                  <a:pt x="368808" y="224028"/>
                </a:lnTo>
                <a:lnTo>
                  <a:pt x="364236" y="240792"/>
                </a:lnTo>
                <a:lnTo>
                  <a:pt x="360172" y="252984"/>
                </a:lnTo>
                <a:lnTo>
                  <a:pt x="347472" y="252984"/>
                </a:lnTo>
                <a:lnTo>
                  <a:pt x="345948" y="254508"/>
                </a:lnTo>
                <a:close/>
              </a:path>
              <a:path w="373380" h="372110">
                <a:moveTo>
                  <a:pt x="27432" y="254508"/>
                </a:moveTo>
                <a:lnTo>
                  <a:pt x="25908" y="252984"/>
                </a:lnTo>
                <a:lnTo>
                  <a:pt x="26877" y="252984"/>
                </a:lnTo>
                <a:lnTo>
                  <a:pt x="27432" y="254508"/>
                </a:lnTo>
                <a:close/>
              </a:path>
              <a:path w="373380" h="372110">
                <a:moveTo>
                  <a:pt x="352805" y="269748"/>
                </a:moveTo>
                <a:lnTo>
                  <a:pt x="339852" y="269748"/>
                </a:lnTo>
                <a:lnTo>
                  <a:pt x="347472" y="252984"/>
                </a:lnTo>
                <a:lnTo>
                  <a:pt x="360172" y="252984"/>
                </a:lnTo>
                <a:lnTo>
                  <a:pt x="358139" y="259080"/>
                </a:lnTo>
                <a:lnTo>
                  <a:pt x="352805" y="269748"/>
                </a:lnTo>
                <a:close/>
              </a:path>
              <a:path w="373380" h="372110">
                <a:moveTo>
                  <a:pt x="34442" y="269748"/>
                </a:moveTo>
                <a:lnTo>
                  <a:pt x="33528" y="269748"/>
                </a:lnTo>
                <a:lnTo>
                  <a:pt x="33528" y="268224"/>
                </a:lnTo>
                <a:lnTo>
                  <a:pt x="34442" y="269748"/>
                </a:lnTo>
                <a:close/>
              </a:path>
              <a:path w="373380" h="372110">
                <a:moveTo>
                  <a:pt x="320039" y="297180"/>
                </a:moveTo>
                <a:lnTo>
                  <a:pt x="330708" y="283464"/>
                </a:lnTo>
                <a:lnTo>
                  <a:pt x="339852" y="268224"/>
                </a:lnTo>
                <a:lnTo>
                  <a:pt x="339852" y="269748"/>
                </a:lnTo>
                <a:lnTo>
                  <a:pt x="352805" y="269748"/>
                </a:lnTo>
                <a:lnTo>
                  <a:pt x="350520" y="274320"/>
                </a:lnTo>
                <a:lnTo>
                  <a:pt x="341376" y="289560"/>
                </a:lnTo>
                <a:lnTo>
                  <a:pt x="337108" y="295656"/>
                </a:lnTo>
                <a:lnTo>
                  <a:pt x="321563" y="295656"/>
                </a:lnTo>
                <a:lnTo>
                  <a:pt x="320039" y="297180"/>
                </a:lnTo>
                <a:close/>
              </a:path>
              <a:path w="373380" h="372110">
                <a:moveTo>
                  <a:pt x="53340" y="297180"/>
                </a:moveTo>
                <a:lnTo>
                  <a:pt x="51816" y="295656"/>
                </a:lnTo>
                <a:lnTo>
                  <a:pt x="52154" y="295656"/>
                </a:lnTo>
                <a:lnTo>
                  <a:pt x="53340" y="297180"/>
                </a:lnTo>
                <a:close/>
              </a:path>
              <a:path w="373380" h="372110">
                <a:moveTo>
                  <a:pt x="254889" y="359664"/>
                </a:moveTo>
                <a:lnTo>
                  <a:pt x="204216" y="359664"/>
                </a:lnTo>
                <a:lnTo>
                  <a:pt x="222504" y="356616"/>
                </a:lnTo>
                <a:lnTo>
                  <a:pt x="220980" y="356616"/>
                </a:lnTo>
                <a:lnTo>
                  <a:pt x="239268" y="352044"/>
                </a:lnTo>
                <a:lnTo>
                  <a:pt x="237743" y="352044"/>
                </a:lnTo>
                <a:lnTo>
                  <a:pt x="254507" y="345948"/>
                </a:lnTo>
                <a:lnTo>
                  <a:pt x="297180" y="320040"/>
                </a:lnTo>
                <a:lnTo>
                  <a:pt x="321563" y="295656"/>
                </a:lnTo>
                <a:lnTo>
                  <a:pt x="337108" y="295656"/>
                </a:lnTo>
                <a:lnTo>
                  <a:pt x="330708" y="304800"/>
                </a:lnTo>
                <a:lnTo>
                  <a:pt x="318515" y="318516"/>
                </a:lnTo>
                <a:lnTo>
                  <a:pt x="304800" y="329184"/>
                </a:lnTo>
                <a:lnTo>
                  <a:pt x="291083" y="341376"/>
                </a:lnTo>
                <a:lnTo>
                  <a:pt x="275843" y="350520"/>
                </a:lnTo>
                <a:lnTo>
                  <a:pt x="259080" y="358140"/>
                </a:lnTo>
                <a:lnTo>
                  <a:pt x="254889" y="359664"/>
                </a:lnTo>
                <a:close/>
              </a:path>
              <a:path w="373380" h="372110">
                <a:moveTo>
                  <a:pt x="185928" y="359664"/>
                </a:moveTo>
                <a:lnTo>
                  <a:pt x="169164" y="359664"/>
                </a:lnTo>
                <a:lnTo>
                  <a:pt x="169164" y="358140"/>
                </a:lnTo>
                <a:lnTo>
                  <a:pt x="186690" y="359600"/>
                </a:lnTo>
                <a:lnTo>
                  <a:pt x="185928" y="359664"/>
                </a:lnTo>
                <a:close/>
              </a:path>
              <a:path w="373380" h="372110">
                <a:moveTo>
                  <a:pt x="204216" y="359664"/>
                </a:moveTo>
                <a:lnTo>
                  <a:pt x="187452" y="359664"/>
                </a:lnTo>
                <a:lnTo>
                  <a:pt x="186690" y="359600"/>
                </a:lnTo>
                <a:lnTo>
                  <a:pt x="204216" y="358140"/>
                </a:lnTo>
                <a:lnTo>
                  <a:pt x="204216" y="359664"/>
                </a:lnTo>
                <a:close/>
              </a:path>
              <a:path w="373380" h="372110">
                <a:moveTo>
                  <a:pt x="187452" y="359664"/>
                </a:moveTo>
                <a:lnTo>
                  <a:pt x="185928" y="359664"/>
                </a:lnTo>
                <a:lnTo>
                  <a:pt x="186690" y="359600"/>
                </a:lnTo>
                <a:lnTo>
                  <a:pt x="187452" y="359664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1" name="object 21"/>
          <p:cNvSpPr txBox="1"/>
          <p:nvPr/>
        </p:nvSpPr>
        <p:spPr>
          <a:xfrm>
            <a:off x="1377845" y="1699385"/>
            <a:ext cx="1890972" cy="1800270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138649" marR="204744" indent="-51683" fontAlgn="auto">
              <a:spcBef>
                <a:spcPts val="78"/>
              </a:spcBef>
            </a:pPr>
            <a:r>
              <a:rPr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选择一个用户基数 较大的行业</a:t>
            </a:r>
            <a:r>
              <a:rPr spc="-10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/</a:t>
            </a:r>
            <a:r>
              <a:rPr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领域</a:t>
            </a:r>
            <a:endParaRPr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fontAlgn="auto">
              <a:spcBef>
                <a:spcPts val="27"/>
              </a:spcBef>
            </a:pPr>
            <a:r>
              <a:rPr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（关注</a:t>
            </a:r>
            <a:r>
              <a:rPr spc="67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2</a:t>
            </a:r>
            <a:r>
              <a:rPr spc="8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</a:t>
            </a:r>
            <a:r>
              <a:rPr spc="-247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-</a:t>
            </a:r>
            <a:r>
              <a:rPr spc="67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3</a:t>
            </a:r>
            <a:r>
              <a:rPr spc="74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</a:t>
            </a:r>
            <a:r>
              <a:rPr spc="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个</a:t>
            </a:r>
            <a:r>
              <a:rPr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同行）</a:t>
            </a:r>
            <a:endParaRPr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R="303637" algn="ctr" fontAlgn="auto">
              <a:spcBef>
                <a:spcPts val="787"/>
              </a:spcBef>
            </a:pPr>
            <a:r>
              <a:rPr spc="78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1</a:t>
            </a:r>
          </a:p>
        </p:txBody>
      </p:sp>
      <p:sp>
        <p:nvSpPr>
          <p:cNvPr id="17429" name="object 22"/>
          <p:cNvSpPr>
            <a:spLocks noChangeArrowheads="1"/>
          </p:cNvSpPr>
          <p:nvPr/>
        </p:nvSpPr>
        <p:spPr bwMode="auto">
          <a:xfrm>
            <a:off x="3202301" y="3143970"/>
            <a:ext cx="308148" cy="242924"/>
          </a:xfrm>
          <a:custGeom>
            <a:avLst/>
            <a:gdLst/>
            <a:ahLst/>
            <a:cxnLst>
              <a:cxn ang="0">
                <a:pos x="181356" y="358139"/>
              </a:cxn>
              <a:cxn ang="0">
                <a:pos x="132997" y="351698"/>
              </a:cxn>
              <a:cxn ang="0">
                <a:pos x="89633" y="333530"/>
              </a:cxn>
              <a:cxn ang="0">
                <a:pos x="52959" y="305371"/>
              </a:cxn>
              <a:cxn ang="0">
                <a:pos x="24666" y="268957"/>
              </a:cxn>
              <a:cxn ang="0">
                <a:pos x="6448" y="226024"/>
              </a:cxn>
              <a:cxn ang="0">
                <a:pos x="0" y="178307"/>
              </a:cxn>
              <a:cxn ang="0">
                <a:pos x="6448" y="130704"/>
              </a:cxn>
              <a:cxn ang="0">
                <a:pos x="24666" y="88053"/>
              </a:cxn>
              <a:cxn ang="0">
                <a:pos x="52959" y="52006"/>
              </a:cxn>
              <a:cxn ang="0">
                <a:pos x="89633" y="24214"/>
              </a:cxn>
              <a:cxn ang="0">
                <a:pos x="132997" y="6328"/>
              </a:cxn>
              <a:cxn ang="0">
                <a:pos x="181356" y="0"/>
              </a:cxn>
              <a:cxn ang="0">
                <a:pos x="229072" y="6328"/>
              </a:cxn>
              <a:cxn ang="0">
                <a:pos x="272005" y="24214"/>
              </a:cxn>
              <a:cxn ang="0">
                <a:pos x="308419" y="52006"/>
              </a:cxn>
              <a:cxn ang="0">
                <a:pos x="336578" y="88053"/>
              </a:cxn>
              <a:cxn ang="0">
                <a:pos x="354746" y="130704"/>
              </a:cxn>
              <a:cxn ang="0">
                <a:pos x="361187" y="178307"/>
              </a:cxn>
              <a:cxn ang="0">
                <a:pos x="354746" y="226024"/>
              </a:cxn>
              <a:cxn ang="0">
                <a:pos x="336578" y="268957"/>
              </a:cxn>
              <a:cxn ang="0">
                <a:pos x="308419" y="305371"/>
              </a:cxn>
              <a:cxn ang="0">
                <a:pos x="272005" y="333530"/>
              </a:cxn>
              <a:cxn ang="0">
                <a:pos x="229072" y="351698"/>
              </a:cxn>
              <a:cxn ang="0">
                <a:pos x="181356" y="358139"/>
              </a:cxn>
            </a:cxnLst>
            <a:rect l="0" t="0" r="r" b="b"/>
            <a:pathLst>
              <a:path w="361314" h="358139">
                <a:moveTo>
                  <a:pt x="181356" y="358139"/>
                </a:moveTo>
                <a:lnTo>
                  <a:pt x="132997" y="351698"/>
                </a:lnTo>
                <a:lnTo>
                  <a:pt x="89633" y="333530"/>
                </a:lnTo>
                <a:lnTo>
                  <a:pt x="52959" y="305371"/>
                </a:lnTo>
                <a:lnTo>
                  <a:pt x="24666" y="268957"/>
                </a:lnTo>
                <a:lnTo>
                  <a:pt x="6448" y="226024"/>
                </a:lnTo>
                <a:lnTo>
                  <a:pt x="0" y="178307"/>
                </a:lnTo>
                <a:lnTo>
                  <a:pt x="6448" y="130704"/>
                </a:lnTo>
                <a:lnTo>
                  <a:pt x="24666" y="88053"/>
                </a:lnTo>
                <a:lnTo>
                  <a:pt x="52959" y="52006"/>
                </a:lnTo>
                <a:lnTo>
                  <a:pt x="89633" y="24214"/>
                </a:lnTo>
                <a:lnTo>
                  <a:pt x="132997" y="6328"/>
                </a:lnTo>
                <a:lnTo>
                  <a:pt x="181356" y="0"/>
                </a:lnTo>
                <a:lnTo>
                  <a:pt x="229072" y="6328"/>
                </a:lnTo>
                <a:lnTo>
                  <a:pt x="272005" y="24214"/>
                </a:lnTo>
                <a:lnTo>
                  <a:pt x="308419" y="52006"/>
                </a:lnTo>
                <a:lnTo>
                  <a:pt x="336578" y="88053"/>
                </a:lnTo>
                <a:lnTo>
                  <a:pt x="354746" y="130704"/>
                </a:lnTo>
                <a:lnTo>
                  <a:pt x="361187" y="178307"/>
                </a:lnTo>
                <a:lnTo>
                  <a:pt x="354746" y="226024"/>
                </a:lnTo>
                <a:lnTo>
                  <a:pt x="336578" y="268957"/>
                </a:lnTo>
                <a:lnTo>
                  <a:pt x="308419" y="305371"/>
                </a:lnTo>
                <a:lnTo>
                  <a:pt x="272005" y="333530"/>
                </a:lnTo>
                <a:lnTo>
                  <a:pt x="229072" y="351698"/>
                </a:lnTo>
                <a:lnTo>
                  <a:pt x="181356" y="3581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7430" name="object 23"/>
          <p:cNvSpPr>
            <a:spLocks noChangeArrowheads="1"/>
          </p:cNvSpPr>
          <p:nvPr/>
        </p:nvSpPr>
        <p:spPr bwMode="auto">
          <a:xfrm>
            <a:off x="3196871" y="3138572"/>
            <a:ext cx="319008" cy="252640"/>
          </a:xfrm>
          <a:custGeom>
            <a:avLst/>
            <a:gdLst/>
            <a:ahLst/>
            <a:cxnLst>
              <a:cxn ang="0">
                <a:pos x="97536" y="348996"/>
              </a:cxn>
              <a:cxn ang="0">
                <a:pos x="0" y="185928"/>
              </a:cxn>
              <a:cxn ang="0">
                <a:pos x="82296" y="32004"/>
              </a:cxn>
              <a:cxn ang="0">
                <a:pos x="224028" y="4571"/>
              </a:cxn>
              <a:cxn ang="0">
                <a:pos x="152400" y="16764"/>
              </a:cxn>
              <a:cxn ang="0">
                <a:pos x="106984" y="33528"/>
              </a:cxn>
              <a:cxn ang="0">
                <a:pos x="27432" y="118872"/>
              </a:cxn>
              <a:cxn ang="0">
                <a:pos x="16764" y="150876"/>
              </a:cxn>
              <a:cxn ang="0">
                <a:pos x="16764" y="220980"/>
              </a:cxn>
              <a:cxn ang="0">
                <a:pos x="33528" y="269748"/>
              </a:cxn>
              <a:cxn ang="0">
                <a:pos x="54525" y="297180"/>
              </a:cxn>
              <a:cxn ang="0">
                <a:pos x="89916" y="330708"/>
              </a:cxn>
              <a:cxn ang="0">
                <a:pos x="120396" y="345948"/>
              </a:cxn>
              <a:cxn ang="0">
                <a:pos x="160782" y="356616"/>
              </a:cxn>
              <a:cxn ang="0">
                <a:pos x="242316" y="364236"/>
              </a:cxn>
              <a:cxn ang="0">
                <a:pos x="254507" y="27432"/>
              </a:cxn>
              <a:cxn ang="0">
                <a:pos x="222504" y="16764"/>
              </a:cxn>
              <a:cxn ang="0">
                <a:pos x="275843" y="22859"/>
              </a:cxn>
              <a:cxn ang="0">
                <a:pos x="269748" y="35052"/>
              </a:cxn>
              <a:cxn ang="0">
                <a:pos x="103632" y="35052"/>
              </a:cxn>
              <a:cxn ang="0">
                <a:pos x="321563" y="76200"/>
              </a:cxn>
              <a:cxn ang="0">
                <a:pos x="284988" y="42672"/>
              </a:cxn>
              <a:cxn ang="0">
                <a:pos x="341376" y="82296"/>
              </a:cxn>
              <a:cxn ang="0">
                <a:pos x="353568" y="135636"/>
              </a:cxn>
              <a:cxn ang="0">
                <a:pos x="21336" y="135636"/>
              </a:cxn>
              <a:cxn ang="0">
                <a:pos x="366522" y="134112"/>
              </a:cxn>
              <a:cxn ang="0">
                <a:pos x="16764" y="150876"/>
              </a:cxn>
              <a:cxn ang="0">
                <a:pos x="356616" y="150876"/>
              </a:cxn>
              <a:cxn ang="0">
                <a:pos x="359663" y="167640"/>
              </a:cxn>
              <a:cxn ang="0">
                <a:pos x="13970" y="167640"/>
              </a:cxn>
              <a:cxn ang="0">
                <a:pos x="361187" y="185928"/>
              </a:cxn>
              <a:cxn ang="0">
                <a:pos x="373262" y="187452"/>
              </a:cxn>
              <a:cxn ang="0">
                <a:pos x="360218" y="254508"/>
              </a:cxn>
              <a:cxn ang="0">
                <a:pos x="356616" y="220980"/>
              </a:cxn>
              <a:cxn ang="0">
                <a:pos x="373262" y="187452"/>
              </a:cxn>
              <a:cxn ang="0">
                <a:pos x="360218" y="254508"/>
              </a:cxn>
              <a:cxn ang="0">
                <a:pos x="27986" y="254508"/>
              </a:cxn>
              <a:cxn ang="0">
                <a:pos x="347472" y="254508"/>
              </a:cxn>
              <a:cxn ang="0">
                <a:pos x="34442" y="269748"/>
              </a:cxn>
              <a:cxn ang="0">
                <a:pos x="336042" y="297180"/>
              </a:cxn>
              <a:cxn ang="0">
                <a:pos x="339852" y="269748"/>
              </a:cxn>
              <a:cxn ang="0">
                <a:pos x="336042" y="297180"/>
              </a:cxn>
              <a:cxn ang="0">
                <a:pos x="54525" y="297180"/>
              </a:cxn>
              <a:cxn ang="0">
                <a:pos x="336042" y="297180"/>
              </a:cxn>
              <a:cxn ang="0">
                <a:pos x="310089" y="308565"/>
              </a:cxn>
              <a:cxn ang="0">
                <a:pos x="65532" y="309372"/>
              </a:cxn>
              <a:cxn ang="0">
                <a:pos x="309372" y="309372"/>
              </a:cxn>
              <a:cxn ang="0">
                <a:pos x="327660" y="307848"/>
              </a:cxn>
              <a:cxn ang="0">
                <a:pos x="297180" y="320040"/>
              </a:cxn>
              <a:cxn ang="0">
                <a:pos x="306324" y="329184"/>
              </a:cxn>
              <a:cxn ang="0">
                <a:pos x="89916" y="329184"/>
              </a:cxn>
              <a:cxn ang="0">
                <a:pos x="239268" y="352044"/>
              </a:cxn>
              <a:cxn ang="0">
                <a:pos x="284988" y="329184"/>
              </a:cxn>
              <a:cxn ang="0">
                <a:pos x="275843" y="348996"/>
              </a:cxn>
              <a:cxn ang="0">
                <a:pos x="152400" y="355092"/>
              </a:cxn>
              <a:cxn ang="0">
                <a:pos x="205740" y="358140"/>
              </a:cxn>
              <a:cxn ang="0">
                <a:pos x="261874" y="356616"/>
              </a:cxn>
            </a:cxnLst>
            <a:rect l="0" t="0" r="r" b="b"/>
            <a:pathLst>
              <a:path w="373379" h="372110">
                <a:moveTo>
                  <a:pt x="205740" y="371856"/>
                </a:moveTo>
                <a:lnTo>
                  <a:pt x="167640" y="371856"/>
                </a:lnTo>
                <a:lnTo>
                  <a:pt x="149352" y="368808"/>
                </a:lnTo>
                <a:lnTo>
                  <a:pt x="97536" y="348996"/>
                </a:lnTo>
                <a:lnTo>
                  <a:pt x="54864" y="316992"/>
                </a:lnTo>
                <a:lnTo>
                  <a:pt x="22860" y="274320"/>
                </a:lnTo>
                <a:lnTo>
                  <a:pt x="4572" y="224028"/>
                </a:lnTo>
                <a:lnTo>
                  <a:pt x="0" y="185928"/>
                </a:lnTo>
                <a:lnTo>
                  <a:pt x="1524" y="167640"/>
                </a:lnTo>
                <a:lnTo>
                  <a:pt x="15240" y="114300"/>
                </a:lnTo>
                <a:lnTo>
                  <a:pt x="42672" y="68580"/>
                </a:lnTo>
                <a:lnTo>
                  <a:pt x="82296" y="32004"/>
                </a:lnTo>
                <a:lnTo>
                  <a:pt x="131064" y="9144"/>
                </a:lnTo>
                <a:lnTo>
                  <a:pt x="187452" y="0"/>
                </a:lnTo>
                <a:lnTo>
                  <a:pt x="205740" y="1523"/>
                </a:lnTo>
                <a:lnTo>
                  <a:pt x="224028" y="4571"/>
                </a:lnTo>
                <a:lnTo>
                  <a:pt x="242316" y="9144"/>
                </a:lnTo>
                <a:lnTo>
                  <a:pt x="254889" y="13716"/>
                </a:lnTo>
                <a:lnTo>
                  <a:pt x="169164" y="13716"/>
                </a:lnTo>
                <a:lnTo>
                  <a:pt x="152400" y="16764"/>
                </a:lnTo>
                <a:lnTo>
                  <a:pt x="135636" y="21335"/>
                </a:lnTo>
                <a:lnTo>
                  <a:pt x="118872" y="27432"/>
                </a:lnTo>
                <a:lnTo>
                  <a:pt x="120396" y="27432"/>
                </a:lnTo>
                <a:lnTo>
                  <a:pt x="106984" y="33528"/>
                </a:lnTo>
                <a:lnTo>
                  <a:pt x="105156" y="33528"/>
                </a:lnTo>
                <a:lnTo>
                  <a:pt x="89916" y="42672"/>
                </a:lnTo>
                <a:lnTo>
                  <a:pt x="53340" y="76200"/>
                </a:lnTo>
                <a:lnTo>
                  <a:pt x="27432" y="118872"/>
                </a:lnTo>
                <a:lnTo>
                  <a:pt x="21890" y="134112"/>
                </a:lnTo>
                <a:lnTo>
                  <a:pt x="21336" y="134112"/>
                </a:lnTo>
                <a:lnTo>
                  <a:pt x="17145" y="150876"/>
                </a:lnTo>
                <a:lnTo>
                  <a:pt x="16764" y="150876"/>
                </a:lnTo>
                <a:lnTo>
                  <a:pt x="13970" y="167640"/>
                </a:lnTo>
                <a:lnTo>
                  <a:pt x="13716" y="167640"/>
                </a:lnTo>
                <a:lnTo>
                  <a:pt x="13716" y="204216"/>
                </a:lnTo>
                <a:lnTo>
                  <a:pt x="16764" y="220980"/>
                </a:lnTo>
                <a:lnTo>
                  <a:pt x="21336" y="237744"/>
                </a:lnTo>
                <a:lnTo>
                  <a:pt x="27432" y="254508"/>
                </a:lnTo>
                <a:lnTo>
                  <a:pt x="27986" y="254508"/>
                </a:lnTo>
                <a:lnTo>
                  <a:pt x="33528" y="269748"/>
                </a:lnTo>
                <a:lnTo>
                  <a:pt x="34442" y="269748"/>
                </a:lnTo>
                <a:lnTo>
                  <a:pt x="42672" y="283464"/>
                </a:lnTo>
                <a:lnTo>
                  <a:pt x="53340" y="297180"/>
                </a:lnTo>
                <a:lnTo>
                  <a:pt x="54525" y="297180"/>
                </a:lnTo>
                <a:lnTo>
                  <a:pt x="64008" y="309372"/>
                </a:lnTo>
                <a:lnTo>
                  <a:pt x="65532" y="309372"/>
                </a:lnTo>
                <a:lnTo>
                  <a:pt x="76200" y="320040"/>
                </a:lnTo>
                <a:lnTo>
                  <a:pt x="89916" y="330708"/>
                </a:lnTo>
                <a:lnTo>
                  <a:pt x="92456" y="330708"/>
                </a:lnTo>
                <a:lnTo>
                  <a:pt x="105156" y="338328"/>
                </a:lnTo>
                <a:lnTo>
                  <a:pt x="103632" y="338328"/>
                </a:lnTo>
                <a:lnTo>
                  <a:pt x="120396" y="345948"/>
                </a:lnTo>
                <a:lnTo>
                  <a:pt x="118872" y="345948"/>
                </a:lnTo>
                <a:lnTo>
                  <a:pt x="135636" y="352044"/>
                </a:lnTo>
                <a:lnTo>
                  <a:pt x="152400" y="356616"/>
                </a:lnTo>
                <a:lnTo>
                  <a:pt x="160782" y="356616"/>
                </a:lnTo>
                <a:lnTo>
                  <a:pt x="169164" y="358140"/>
                </a:lnTo>
                <a:lnTo>
                  <a:pt x="187452" y="359664"/>
                </a:lnTo>
                <a:lnTo>
                  <a:pt x="254889" y="359664"/>
                </a:lnTo>
                <a:lnTo>
                  <a:pt x="242316" y="364236"/>
                </a:lnTo>
                <a:lnTo>
                  <a:pt x="224028" y="368808"/>
                </a:lnTo>
                <a:lnTo>
                  <a:pt x="205740" y="371856"/>
                </a:lnTo>
                <a:close/>
              </a:path>
              <a:path w="373379" h="372110">
                <a:moveTo>
                  <a:pt x="269748" y="35052"/>
                </a:moveTo>
                <a:lnTo>
                  <a:pt x="254507" y="27432"/>
                </a:lnTo>
                <a:lnTo>
                  <a:pt x="237743" y="21335"/>
                </a:lnTo>
                <a:lnTo>
                  <a:pt x="239268" y="21335"/>
                </a:lnTo>
                <a:lnTo>
                  <a:pt x="220980" y="16764"/>
                </a:lnTo>
                <a:lnTo>
                  <a:pt x="222504" y="16764"/>
                </a:lnTo>
                <a:lnTo>
                  <a:pt x="204216" y="13716"/>
                </a:lnTo>
                <a:lnTo>
                  <a:pt x="254889" y="13716"/>
                </a:lnTo>
                <a:lnTo>
                  <a:pt x="259080" y="15240"/>
                </a:lnTo>
                <a:lnTo>
                  <a:pt x="275843" y="22859"/>
                </a:lnTo>
                <a:lnTo>
                  <a:pt x="291083" y="32004"/>
                </a:lnTo>
                <a:lnTo>
                  <a:pt x="293261" y="33528"/>
                </a:lnTo>
                <a:lnTo>
                  <a:pt x="269748" y="33528"/>
                </a:lnTo>
                <a:lnTo>
                  <a:pt x="269748" y="35052"/>
                </a:lnTo>
                <a:close/>
              </a:path>
              <a:path w="373379" h="372110">
                <a:moveTo>
                  <a:pt x="103632" y="35052"/>
                </a:moveTo>
                <a:lnTo>
                  <a:pt x="105156" y="33528"/>
                </a:lnTo>
                <a:lnTo>
                  <a:pt x="106984" y="33528"/>
                </a:lnTo>
                <a:lnTo>
                  <a:pt x="103632" y="35052"/>
                </a:lnTo>
                <a:close/>
              </a:path>
              <a:path w="373379" h="372110">
                <a:moveTo>
                  <a:pt x="353568" y="135636"/>
                </a:moveTo>
                <a:lnTo>
                  <a:pt x="347472" y="118872"/>
                </a:lnTo>
                <a:lnTo>
                  <a:pt x="339852" y="103632"/>
                </a:lnTo>
                <a:lnTo>
                  <a:pt x="321563" y="76200"/>
                </a:lnTo>
                <a:lnTo>
                  <a:pt x="309372" y="64008"/>
                </a:lnTo>
                <a:lnTo>
                  <a:pt x="310895" y="64008"/>
                </a:lnTo>
                <a:lnTo>
                  <a:pt x="283464" y="42672"/>
                </a:lnTo>
                <a:lnTo>
                  <a:pt x="284988" y="42672"/>
                </a:lnTo>
                <a:lnTo>
                  <a:pt x="269748" y="33528"/>
                </a:lnTo>
                <a:lnTo>
                  <a:pt x="293261" y="33528"/>
                </a:lnTo>
                <a:lnTo>
                  <a:pt x="306324" y="42672"/>
                </a:lnTo>
                <a:lnTo>
                  <a:pt x="341376" y="82296"/>
                </a:lnTo>
                <a:lnTo>
                  <a:pt x="365760" y="131064"/>
                </a:lnTo>
                <a:lnTo>
                  <a:pt x="366522" y="134112"/>
                </a:lnTo>
                <a:lnTo>
                  <a:pt x="353568" y="134112"/>
                </a:lnTo>
                <a:lnTo>
                  <a:pt x="353568" y="135636"/>
                </a:lnTo>
                <a:close/>
              </a:path>
              <a:path w="373379" h="372110">
                <a:moveTo>
                  <a:pt x="21336" y="135636"/>
                </a:moveTo>
                <a:lnTo>
                  <a:pt x="21336" y="134112"/>
                </a:lnTo>
                <a:lnTo>
                  <a:pt x="21890" y="134112"/>
                </a:lnTo>
                <a:lnTo>
                  <a:pt x="21336" y="135636"/>
                </a:lnTo>
                <a:close/>
              </a:path>
              <a:path w="373379" h="372110">
                <a:moveTo>
                  <a:pt x="370586" y="152400"/>
                </a:moveTo>
                <a:lnTo>
                  <a:pt x="358139" y="152400"/>
                </a:lnTo>
                <a:lnTo>
                  <a:pt x="353568" y="134112"/>
                </a:lnTo>
                <a:lnTo>
                  <a:pt x="366522" y="134112"/>
                </a:lnTo>
                <a:lnTo>
                  <a:pt x="370332" y="149352"/>
                </a:lnTo>
                <a:lnTo>
                  <a:pt x="370586" y="152400"/>
                </a:lnTo>
                <a:close/>
              </a:path>
              <a:path w="373379" h="372110">
                <a:moveTo>
                  <a:pt x="16764" y="152400"/>
                </a:moveTo>
                <a:lnTo>
                  <a:pt x="16764" y="150876"/>
                </a:lnTo>
                <a:lnTo>
                  <a:pt x="17145" y="150876"/>
                </a:lnTo>
                <a:lnTo>
                  <a:pt x="16764" y="152400"/>
                </a:lnTo>
                <a:close/>
              </a:path>
              <a:path w="373379" h="372110">
                <a:moveTo>
                  <a:pt x="359663" y="169164"/>
                </a:moveTo>
                <a:lnTo>
                  <a:pt x="356616" y="150876"/>
                </a:lnTo>
                <a:lnTo>
                  <a:pt x="358139" y="152400"/>
                </a:lnTo>
                <a:lnTo>
                  <a:pt x="370586" y="152400"/>
                </a:lnTo>
                <a:lnTo>
                  <a:pt x="371856" y="167640"/>
                </a:lnTo>
                <a:lnTo>
                  <a:pt x="359663" y="167640"/>
                </a:lnTo>
                <a:lnTo>
                  <a:pt x="359663" y="169164"/>
                </a:lnTo>
                <a:close/>
              </a:path>
              <a:path w="373379" h="372110">
                <a:moveTo>
                  <a:pt x="13716" y="169164"/>
                </a:moveTo>
                <a:lnTo>
                  <a:pt x="13716" y="167640"/>
                </a:lnTo>
                <a:lnTo>
                  <a:pt x="13970" y="167640"/>
                </a:lnTo>
                <a:lnTo>
                  <a:pt x="13716" y="169164"/>
                </a:lnTo>
                <a:close/>
              </a:path>
              <a:path w="373379" h="372110">
                <a:moveTo>
                  <a:pt x="373262" y="187452"/>
                </a:moveTo>
                <a:lnTo>
                  <a:pt x="361187" y="187452"/>
                </a:lnTo>
                <a:lnTo>
                  <a:pt x="361187" y="185928"/>
                </a:lnTo>
                <a:lnTo>
                  <a:pt x="359663" y="167640"/>
                </a:lnTo>
                <a:lnTo>
                  <a:pt x="371856" y="167640"/>
                </a:lnTo>
                <a:lnTo>
                  <a:pt x="373380" y="185928"/>
                </a:lnTo>
                <a:lnTo>
                  <a:pt x="373262" y="187452"/>
                </a:lnTo>
                <a:close/>
              </a:path>
              <a:path w="373379" h="372110">
                <a:moveTo>
                  <a:pt x="361127" y="186659"/>
                </a:moveTo>
                <a:lnTo>
                  <a:pt x="361070" y="185928"/>
                </a:lnTo>
                <a:lnTo>
                  <a:pt x="361127" y="186659"/>
                </a:lnTo>
                <a:close/>
              </a:path>
              <a:path w="373379" h="372110">
                <a:moveTo>
                  <a:pt x="360218" y="254508"/>
                </a:moveTo>
                <a:lnTo>
                  <a:pt x="347472" y="254508"/>
                </a:lnTo>
                <a:lnTo>
                  <a:pt x="353568" y="237744"/>
                </a:lnTo>
                <a:lnTo>
                  <a:pt x="358139" y="220980"/>
                </a:lnTo>
                <a:lnTo>
                  <a:pt x="356616" y="220980"/>
                </a:lnTo>
                <a:lnTo>
                  <a:pt x="359663" y="204216"/>
                </a:lnTo>
                <a:lnTo>
                  <a:pt x="361127" y="186659"/>
                </a:lnTo>
                <a:lnTo>
                  <a:pt x="361187" y="187452"/>
                </a:lnTo>
                <a:lnTo>
                  <a:pt x="373262" y="187452"/>
                </a:lnTo>
                <a:lnTo>
                  <a:pt x="371856" y="205740"/>
                </a:lnTo>
                <a:lnTo>
                  <a:pt x="370332" y="224028"/>
                </a:lnTo>
                <a:lnTo>
                  <a:pt x="365760" y="242316"/>
                </a:lnTo>
                <a:lnTo>
                  <a:pt x="360218" y="254508"/>
                </a:lnTo>
                <a:close/>
              </a:path>
              <a:path w="373379" h="372110">
                <a:moveTo>
                  <a:pt x="27986" y="254508"/>
                </a:moveTo>
                <a:lnTo>
                  <a:pt x="27432" y="254508"/>
                </a:lnTo>
                <a:lnTo>
                  <a:pt x="27432" y="252984"/>
                </a:lnTo>
                <a:lnTo>
                  <a:pt x="27986" y="254508"/>
                </a:lnTo>
                <a:close/>
              </a:path>
              <a:path w="373379" h="372110">
                <a:moveTo>
                  <a:pt x="352805" y="269748"/>
                </a:moveTo>
                <a:lnTo>
                  <a:pt x="339852" y="269748"/>
                </a:lnTo>
                <a:lnTo>
                  <a:pt x="347472" y="252984"/>
                </a:lnTo>
                <a:lnTo>
                  <a:pt x="347472" y="254508"/>
                </a:lnTo>
                <a:lnTo>
                  <a:pt x="360218" y="254508"/>
                </a:lnTo>
                <a:lnTo>
                  <a:pt x="358139" y="259080"/>
                </a:lnTo>
                <a:lnTo>
                  <a:pt x="352805" y="269748"/>
                </a:lnTo>
                <a:close/>
              </a:path>
              <a:path w="373379" h="372110">
                <a:moveTo>
                  <a:pt x="34442" y="269748"/>
                </a:moveTo>
                <a:lnTo>
                  <a:pt x="33528" y="269748"/>
                </a:lnTo>
                <a:lnTo>
                  <a:pt x="33528" y="268224"/>
                </a:lnTo>
                <a:lnTo>
                  <a:pt x="34442" y="269748"/>
                </a:lnTo>
                <a:close/>
              </a:path>
              <a:path w="373379" h="372110">
                <a:moveTo>
                  <a:pt x="336042" y="297180"/>
                </a:moveTo>
                <a:lnTo>
                  <a:pt x="321563" y="297180"/>
                </a:lnTo>
                <a:lnTo>
                  <a:pt x="330708" y="283464"/>
                </a:lnTo>
                <a:lnTo>
                  <a:pt x="339852" y="268224"/>
                </a:lnTo>
                <a:lnTo>
                  <a:pt x="339852" y="269748"/>
                </a:lnTo>
                <a:lnTo>
                  <a:pt x="352805" y="269748"/>
                </a:lnTo>
                <a:lnTo>
                  <a:pt x="350520" y="274320"/>
                </a:lnTo>
                <a:lnTo>
                  <a:pt x="341376" y="289560"/>
                </a:lnTo>
                <a:lnTo>
                  <a:pt x="336042" y="297180"/>
                </a:lnTo>
                <a:close/>
              </a:path>
              <a:path w="373379" h="372110">
                <a:moveTo>
                  <a:pt x="54525" y="297180"/>
                </a:moveTo>
                <a:lnTo>
                  <a:pt x="53340" y="297180"/>
                </a:lnTo>
                <a:lnTo>
                  <a:pt x="53340" y="295656"/>
                </a:lnTo>
                <a:lnTo>
                  <a:pt x="54525" y="297180"/>
                </a:lnTo>
                <a:close/>
              </a:path>
              <a:path w="373379" h="372110">
                <a:moveTo>
                  <a:pt x="310089" y="308565"/>
                </a:moveTo>
                <a:lnTo>
                  <a:pt x="321563" y="295656"/>
                </a:lnTo>
                <a:lnTo>
                  <a:pt x="321563" y="297180"/>
                </a:lnTo>
                <a:lnTo>
                  <a:pt x="336042" y="297180"/>
                </a:lnTo>
                <a:lnTo>
                  <a:pt x="330708" y="304800"/>
                </a:lnTo>
                <a:lnTo>
                  <a:pt x="327660" y="307848"/>
                </a:lnTo>
                <a:lnTo>
                  <a:pt x="310895" y="307848"/>
                </a:lnTo>
                <a:lnTo>
                  <a:pt x="310089" y="308565"/>
                </a:lnTo>
                <a:close/>
              </a:path>
              <a:path w="373379" h="372110">
                <a:moveTo>
                  <a:pt x="65532" y="309372"/>
                </a:moveTo>
                <a:lnTo>
                  <a:pt x="64008" y="309372"/>
                </a:lnTo>
                <a:lnTo>
                  <a:pt x="64008" y="307848"/>
                </a:lnTo>
                <a:lnTo>
                  <a:pt x="65532" y="309372"/>
                </a:lnTo>
                <a:close/>
              </a:path>
              <a:path w="373379" h="372110">
                <a:moveTo>
                  <a:pt x="309372" y="309372"/>
                </a:moveTo>
                <a:lnTo>
                  <a:pt x="310089" y="308565"/>
                </a:lnTo>
                <a:lnTo>
                  <a:pt x="310895" y="307848"/>
                </a:lnTo>
                <a:lnTo>
                  <a:pt x="309372" y="309372"/>
                </a:lnTo>
                <a:close/>
              </a:path>
              <a:path w="373379" h="372110">
                <a:moveTo>
                  <a:pt x="326136" y="309372"/>
                </a:moveTo>
                <a:lnTo>
                  <a:pt x="309372" y="309372"/>
                </a:lnTo>
                <a:lnTo>
                  <a:pt x="310895" y="307848"/>
                </a:lnTo>
                <a:lnTo>
                  <a:pt x="327660" y="307848"/>
                </a:lnTo>
                <a:lnTo>
                  <a:pt x="326136" y="309372"/>
                </a:lnTo>
                <a:close/>
              </a:path>
              <a:path w="373379" h="372110">
                <a:moveTo>
                  <a:pt x="304146" y="330708"/>
                </a:moveTo>
                <a:lnTo>
                  <a:pt x="283464" y="330708"/>
                </a:lnTo>
                <a:lnTo>
                  <a:pt x="297180" y="320040"/>
                </a:lnTo>
                <a:lnTo>
                  <a:pt x="310089" y="308565"/>
                </a:lnTo>
                <a:lnTo>
                  <a:pt x="309372" y="309372"/>
                </a:lnTo>
                <a:lnTo>
                  <a:pt x="326136" y="309372"/>
                </a:lnTo>
                <a:lnTo>
                  <a:pt x="306324" y="329184"/>
                </a:lnTo>
                <a:lnTo>
                  <a:pt x="304146" y="330708"/>
                </a:lnTo>
                <a:close/>
              </a:path>
              <a:path w="373379" h="372110">
                <a:moveTo>
                  <a:pt x="92456" y="330708"/>
                </a:moveTo>
                <a:lnTo>
                  <a:pt x="89916" y="330708"/>
                </a:lnTo>
                <a:lnTo>
                  <a:pt x="89916" y="329184"/>
                </a:lnTo>
                <a:lnTo>
                  <a:pt x="92456" y="330708"/>
                </a:lnTo>
                <a:close/>
              </a:path>
              <a:path w="373379" h="372110">
                <a:moveTo>
                  <a:pt x="261874" y="356616"/>
                </a:moveTo>
                <a:lnTo>
                  <a:pt x="220980" y="356616"/>
                </a:lnTo>
                <a:lnTo>
                  <a:pt x="239268" y="352044"/>
                </a:lnTo>
                <a:lnTo>
                  <a:pt x="237743" y="352044"/>
                </a:lnTo>
                <a:lnTo>
                  <a:pt x="254507" y="345948"/>
                </a:lnTo>
                <a:lnTo>
                  <a:pt x="269748" y="338328"/>
                </a:lnTo>
                <a:lnTo>
                  <a:pt x="284988" y="329184"/>
                </a:lnTo>
                <a:lnTo>
                  <a:pt x="283464" y="330708"/>
                </a:lnTo>
                <a:lnTo>
                  <a:pt x="304146" y="330708"/>
                </a:lnTo>
                <a:lnTo>
                  <a:pt x="291083" y="339852"/>
                </a:lnTo>
                <a:lnTo>
                  <a:pt x="275843" y="348996"/>
                </a:lnTo>
                <a:lnTo>
                  <a:pt x="261874" y="356616"/>
                </a:lnTo>
                <a:close/>
              </a:path>
              <a:path w="373379" h="372110">
                <a:moveTo>
                  <a:pt x="160782" y="356616"/>
                </a:moveTo>
                <a:lnTo>
                  <a:pt x="152400" y="356616"/>
                </a:lnTo>
                <a:lnTo>
                  <a:pt x="152400" y="355092"/>
                </a:lnTo>
                <a:lnTo>
                  <a:pt x="160782" y="356616"/>
                </a:lnTo>
                <a:close/>
              </a:path>
              <a:path w="373379" h="372110">
                <a:moveTo>
                  <a:pt x="254889" y="359664"/>
                </a:moveTo>
                <a:lnTo>
                  <a:pt x="187452" y="359664"/>
                </a:lnTo>
                <a:lnTo>
                  <a:pt x="205740" y="358140"/>
                </a:lnTo>
                <a:lnTo>
                  <a:pt x="204216" y="358140"/>
                </a:lnTo>
                <a:lnTo>
                  <a:pt x="222504" y="355092"/>
                </a:lnTo>
                <a:lnTo>
                  <a:pt x="220980" y="356616"/>
                </a:lnTo>
                <a:lnTo>
                  <a:pt x="261874" y="356616"/>
                </a:lnTo>
                <a:lnTo>
                  <a:pt x="259080" y="358140"/>
                </a:lnTo>
                <a:lnTo>
                  <a:pt x="254889" y="359664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4" name="object 24"/>
          <p:cNvSpPr txBox="1"/>
          <p:nvPr/>
        </p:nvSpPr>
        <p:spPr>
          <a:xfrm>
            <a:off x="3270176" y="3154766"/>
            <a:ext cx="131675" cy="287035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pc="78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2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432" name="object 25"/>
          <p:cNvSpPr>
            <a:spLocks noChangeArrowheads="1"/>
          </p:cNvSpPr>
          <p:nvPr/>
        </p:nvSpPr>
        <p:spPr bwMode="auto">
          <a:xfrm>
            <a:off x="4386025" y="2333146"/>
            <a:ext cx="308148" cy="246162"/>
          </a:xfrm>
          <a:custGeom>
            <a:avLst/>
            <a:gdLst/>
            <a:ahLst/>
            <a:cxnLst>
              <a:cxn ang="0">
                <a:pos x="179831" y="361188"/>
              </a:cxn>
              <a:cxn ang="0">
                <a:pos x="132115" y="354746"/>
              </a:cxn>
              <a:cxn ang="0">
                <a:pos x="89182" y="336578"/>
              </a:cxn>
              <a:cxn ang="0">
                <a:pos x="52768" y="308419"/>
              </a:cxn>
              <a:cxn ang="0">
                <a:pos x="24609" y="272005"/>
              </a:cxn>
              <a:cxn ang="0">
                <a:pos x="6441" y="229072"/>
              </a:cxn>
              <a:cxn ang="0">
                <a:pos x="0" y="181356"/>
              </a:cxn>
              <a:cxn ang="0">
                <a:pos x="6441" y="132997"/>
              </a:cxn>
              <a:cxn ang="0">
                <a:pos x="24609" y="89633"/>
              </a:cxn>
              <a:cxn ang="0">
                <a:pos x="52768" y="52959"/>
              </a:cxn>
              <a:cxn ang="0">
                <a:pos x="89182" y="24666"/>
              </a:cxn>
              <a:cxn ang="0">
                <a:pos x="132115" y="6448"/>
              </a:cxn>
              <a:cxn ang="0">
                <a:pos x="179831" y="0"/>
              </a:cxn>
              <a:cxn ang="0">
                <a:pos x="227548" y="6448"/>
              </a:cxn>
              <a:cxn ang="0">
                <a:pos x="270481" y="24666"/>
              </a:cxn>
              <a:cxn ang="0">
                <a:pos x="306895" y="52959"/>
              </a:cxn>
              <a:cxn ang="0">
                <a:pos x="335054" y="89633"/>
              </a:cxn>
              <a:cxn ang="0">
                <a:pos x="353222" y="132997"/>
              </a:cxn>
              <a:cxn ang="0">
                <a:pos x="359663" y="181356"/>
              </a:cxn>
              <a:cxn ang="0">
                <a:pos x="353222" y="229072"/>
              </a:cxn>
              <a:cxn ang="0">
                <a:pos x="335054" y="272005"/>
              </a:cxn>
              <a:cxn ang="0">
                <a:pos x="306895" y="308419"/>
              </a:cxn>
              <a:cxn ang="0">
                <a:pos x="270481" y="336578"/>
              </a:cxn>
              <a:cxn ang="0">
                <a:pos x="227548" y="354746"/>
              </a:cxn>
              <a:cxn ang="0">
                <a:pos x="179831" y="361188"/>
              </a:cxn>
            </a:cxnLst>
            <a:rect l="0" t="0" r="r" b="b"/>
            <a:pathLst>
              <a:path w="360045" h="361314">
                <a:moveTo>
                  <a:pt x="179831" y="361188"/>
                </a:moveTo>
                <a:lnTo>
                  <a:pt x="132115" y="354746"/>
                </a:lnTo>
                <a:lnTo>
                  <a:pt x="89182" y="336578"/>
                </a:lnTo>
                <a:lnTo>
                  <a:pt x="52768" y="308419"/>
                </a:lnTo>
                <a:lnTo>
                  <a:pt x="24609" y="272005"/>
                </a:lnTo>
                <a:lnTo>
                  <a:pt x="6441" y="229072"/>
                </a:lnTo>
                <a:lnTo>
                  <a:pt x="0" y="181356"/>
                </a:lnTo>
                <a:lnTo>
                  <a:pt x="6441" y="132997"/>
                </a:lnTo>
                <a:lnTo>
                  <a:pt x="24609" y="89633"/>
                </a:lnTo>
                <a:lnTo>
                  <a:pt x="52768" y="52959"/>
                </a:lnTo>
                <a:lnTo>
                  <a:pt x="89182" y="24666"/>
                </a:lnTo>
                <a:lnTo>
                  <a:pt x="132115" y="6448"/>
                </a:lnTo>
                <a:lnTo>
                  <a:pt x="179831" y="0"/>
                </a:lnTo>
                <a:lnTo>
                  <a:pt x="227548" y="6448"/>
                </a:lnTo>
                <a:lnTo>
                  <a:pt x="270481" y="24666"/>
                </a:lnTo>
                <a:lnTo>
                  <a:pt x="306895" y="52959"/>
                </a:lnTo>
                <a:lnTo>
                  <a:pt x="335054" y="89633"/>
                </a:lnTo>
                <a:lnTo>
                  <a:pt x="353222" y="132997"/>
                </a:lnTo>
                <a:lnTo>
                  <a:pt x="359663" y="181356"/>
                </a:lnTo>
                <a:lnTo>
                  <a:pt x="353222" y="229072"/>
                </a:lnTo>
                <a:lnTo>
                  <a:pt x="335054" y="272005"/>
                </a:lnTo>
                <a:lnTo>
                  <a:pt x="306895" y="308419"/>
                </a:lnTo>
                <a:lnTo>
                  <a:pt x="270481" y="336578"/>
                </a:lnTo>
                <a:lnTo>
                  <a:pt x="227548" y="354746"/>
                </a:lnTo>
                <a:lnTo>
                  <a:pt x="179831" y="36118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7433" name="object 26"/>
          <p:cNvSpPr>
            <a:spLocks noChangeArrowheads="1"/>
          </p:cNvSpPr>
          <p:nvPr/>
        </p:nvSpPr>
        <p:spPr bwMode="auto">
          <a:xfrm>
            <a:off x="4381953" y="2328827"/>
            <a:ext cx="317651" cy="253720"/>
          </a:xfrm>
          <a:custGeom>
            <a:avLst/>
            <a:gdLst/>
            <a:ahLst/>
            <a:cxnLst>
              <a:cxn ang="0">
                <a:pos x="112776" y="358140"/>
              </a:cxn>
              <a:cxn ang="0">
                <a:pos x="0" y="205740"/>
              </a:cxn>
              <a:cxn ang="0">
                <a:pos x="97536" y="22859"/>
              </a:cxn>
              <a:cxn ang="0">
                <a:pos x="224028" y="4571"/>
              </a:cxn>
              <a:cxn ang="0">
                <a:pos x="167640" y="13716"/>
              </a:cxn>
              <a:cxn ang="0">
                <a:pos x="121538" y="25908"/>
              </a:cxn>
              <a:cxn ang="0">
                <a:pos x="88392" y="42672"/>
              </a:cxn>
              <a:cxn ang="0">
                <a:pos x="64008" y="64008"/>
              </a:cxn>
              <a:cxn ang="0">
                <a:pos x="33528" y="103632"/>
              </a:cxn>
              <a:cxn ang="0">
                <a:pos x="15621" y="150876"/>
              </a:cxn>
              <a:cxn ang="0">
                <a:pos x="12192" y="187452"/>
              </a:cxn>
              <a:cxn ang="0">
                <a:pos x="19812" y="239268"/>
              </a:cxn>
              <a:cxn ang="0">
                <a:pos x="41757" y="283464"/>
              </a:cxn>
              <a:cxn ang="0">
                <a:pos x="62484" y="309372"/>
              </a:cxn>
              <a:cxn ang="0">
                <a:pos x="103632" y="339852"/>
              </a:cxn>
              <a:cxn ang="0">
                <a:pos x="134112" y="353568"/>
              </a:cxn>
              <a:cxn ang="0">
                <a:pos x="167640" y="359664"/>
              </a:cxn>
              <a:cxn ang="0">
                <a:pos x="224028" y="370332"/>
              </a:cxn>
              <a:cxn ang="0">
                <a:pos x="220980" y="16764"/>
              </a:cxn>
              <a:cxn ang="0">
                <a:pos x="249936" y="12192"/>
              </a:cxn>
              <a:cxn ang="0">
                <a:pos x="252983" y="25908"/>
              </a:cxn>
              <a:cxn ang="0">
                <a:pos x="121538" y="25908"/>
              </a:cxn>
              <a:cxn ang="0">
                <a:pos x="268224" y="33528"/>
              </a:cxn>
              <a:cxn ang="0">
                <a:pos x="291083" y="32004"/>
              </a:cxn>
              <a:cxn ang="0">
                <a:pos x="297180" y="53340"/>
              </a:cxn>
              <a:cxn ang="0">
                <a:pos x="74676" y="53340"/>
              </a:cxn>
              <a:cxn ang="0">
                <a:pos x="315087" y="51816"/>
              </a:cxn>
              <a:cxn ang="0">
                <a:pos x="352044" y="134112"/>
              </a:cxn>
              <a:cxn ang="0">
                <a:pos x="20366" y="134112"/>
              </a:cxn>
              <a:cxn ang="0">
                <a:pos x="364998" y="134112"/>
              </a:cxn>
              <a:cxn ang="0">
                <a:pos x="356616" y="152400"/>
              </a:cxn>
              <a:cxn ang="0">
                <a:pos x="15240" y="152400"/>
              </a:cxn>
              <a:cxn ang="0">
                <a:pos x="359663" y="169164"/>
              </a:cxn>
              <a:cxn ang="0">
                <a:pos x="371856" y="205740"/>
              </a:cxn>
              <a:cxn ang="0">
                <a:pos x="12319" y="185928"/>
              </a:cxn>
              <a:cxn ang="0">
                <a:pos x="12255" y="186690"/>
              </a:cxn>
              <a:cxn ang="0">
                <a:pos x="15240" y="220980"/>
              </a:cxn>
              <a:cxn ang="0">
                <a:pos x="356616" y="220980"/>
              </a:cxn>
              <a:cxn ang="0">
                <a:pos x="364998" y="239268"/>
              </a:cxn>
              <a:cxn ang="0">
                <a:pos x="20366" y="239268"/>
              </a:cxn>
              <a:cxn ang="0">
                <a:pos x="352044" y="237744"/>
              </a:cxn>
              <a:cxn ang="0">
                <a:pos x="358139" y="259080"/>
              </a:cxn>
              <a:cxn ang="0">
                <a:pos x="41148" y="283464"/>
              </a:cxn>
              <a:cxn ang="0">
                <a:pos x="295656" y="321564"/>
              </a:cxn>
              <a:cxn ang="0">
                <a:pos x="330708" y="284988"/>
              </a:cxn>
              <a:cxn ang="0">
                <a:pos x="318515" y="318516"/>
              </a:cxn>
              <a:cxn ang="0">
                <a:pos x="74676" y="320040"/>
              </a:cxn>
              <a:cxn ang="0">
                <a:pos x="254507" y="347472"/>
              </a:cxn>
              <a:cxn ang="0">
                <a:pos x="283464" y="330708"/>
              </a:cxn>
              <a:cxn ang="0">
                <a:pos x="304800" y="330708"/>
              </a:cxn>
              <a:cxn ang="0">
                <a:pos x="139700" y="353568"/>
              </a:cxn>
              <a:cxn ang="0">
                <a:pos x="249936" y="361188"/>
              </a:cxn>
              <a:cxn ang="0">
                <a:pos x="220980" y="356616"/>
              </a:cxn>
              <a:cxn ang="0">
                <a:pos x="259080" y="358140"/>
              </a:cxn>
            </a:cxnLst>
            <a:rect l="0" t="0" r="r" b="b"/>
            <a:pathLst>
              <a:path w="372110" h="373379">
                <a:moveTo>
                  <a:pt x="185928" y="373380"/>
                </a:moveTo>
                <a:lnTo>
                  <a:pt x="147828" y="370332"/>
                </a:lnTo>
                <a:lnTo>
                  <a:pt x="131064" y="364236"/>
                </a:lnTo>
                <a:lnTo>
                  <a:pt x="112776" y="358140"/>
                </a:lnTo>
                <a:lnTo>
                  <a:pt x="67056" y="330708"/>
                </a:lnTo>
                <a:lnTo>
                  <a:pt x="32004" y="291084"/>
                </a:lnTo>
                <a:lnTo>
                  <a:pt x="7620" y="242316"/>
                </a:lnTo>
                <a:lnTo>
                  <a:pt x="0" y="205740"/>
                </a:lnTo>
                <a:lnTo>
                  <a:pt x="0" y="167640"/>
                </a:lnTo>
                <a:lnTo>
                  <a:pt x="13716" y="114300"/>
                </a:lnTo>
                <a:lnTo>
                  <a:pt x="53340" y="54864"/>
                </a:lnTo>
                <a:lnTo>
                  <a:pt x="97536" y="22859"/>
                </a:lnTo>
                <a:lnTo>
                  <a:pt x="147828" y="4571"/>
                </a:lnTo>
                <a:lnTo>
                  <a:pt x="185928" y="0"/>
                </a:lnTo>
                <a:lnTo>
                  <a:pt x="205740" y="1524"/>
                </a:lnTo>
                <a:lnTo>
                  <a:pt x="224028" y="4571"/>
                </a:lnTo>
                <a:lnTo>
                  <a:pt x="240792" y="9144"/>
                </a:lnTo>
                <a:lnTo>
                  <a:pt x="249936" y="12192"/>
                </a:lnTo>
                <a:lnTo>
                  <a:pt x="185928" y="12192"/>
                </a:lnTo>
                <a:lnTo>
                  <a:pt x="167640" y="13716"/>
                </a:lnTo>
                <a:lnTo>
                  <a:pt x="169164" y="13716"/>
                </a:lnTo>
                <a:lnTo>
                  <a:pt x="150876" y="16764"/>
                </a:lnTo>
                <a:lnTo>
                  <a:pt x="134112" y="21335"/>
                </a:lnTo>
                <a:lnTo>
                  <a:pt x="121538" y="25908"/>
                </a:lnTo>
                <a:lnTo>
                  <a:pt x="118872" y="25908"/>
                </a:lnTo>
                <a:lnTo>
                  <a:pt x="102108" y="33528"/>
                </a:lnTo>
                <a:lnTo>
                  <a:pt x="103632" y="33528"/>
                </a:lnTo>
                <a:lnTo>
                  <a:pt x="88392" y="42672"/>
                </a:lnTo>
                <a:lnTo>
                  <a:pt x="76635" y="51816"/>
                </a:lnTo>
                <a:lnTo>
                  <a:pt x="76200" y="51816"/>
                </a:lnTo>
                <a:lnTo>
                  <a:pt x="62484" y="64008"/>
                </a:lnTo>
                <a:lnTo>
                  <a:pt x="64008" y="64008"/>
                </a:lnTo>
                <a:lnTo>
                  <a:pt x="51816" y="76200"/>
                </a:lnTo>
                <a:lnTo>
                  <a:pt x="41148" y="89916"/>
                </a:lnTo>
                <a:lnTo>
                  <a:pt x="42672" y="89916"/>
                </a:lnTo>
                <a:lnTo>
                  <a:pt x="33528" y="103632"/>
                </a:lnTo>
                <a:lnTo>
                  <a:pt x="25908" y="118872"/>
                </a:lnTo>
                <a:lnTo>
                  <a:pt x="20366" y="134112"/>
                </a:lnTo>
                <a:lnTo>
                  <a:pt x="19812" y="134112"/>
                </a:lnTo>
                <a:lnTo>
                  <a:pt x="15621" y="150876"/>
                </a:lnTo>
                <a:lnTo>
                  <a:pt x="15240" y="150876"/>
                </a:lnTo>
                <a:lnTo>
                  <a:pt x="12319" y="185928"/>
                </a:lnTo>
                <a:lnTo>
                  <a:pt x="12192" y="185928"/>
                </a:lnTo>
                <a:lnTo>
                  <a:pt x="12192" y="187452"/>
                </a:lnTo>
                <a:lnTo>
                  <a:pt x="12319" y="187452"/>
                </a:lnTo>
                <a:lnTo>
                  <a:pt x="15240" y="222504"/>
                </a:lnTo>
                <a:lnTo>
                  <a:pt x="15621" y="222504"/>
                </a:lnTo>
                <a:lnTo>
                  <a:pt x="19812" y="239268"/>
                </a:lnTo>
                <a:lnTo>
                  <a:pt x="20366" y="239268"/>
                </a:lnTo>
                <a:lnTo>
                  <a:pt x="25908" y="254508"/>
                </a:lnTo>
                <a:lnTo>
                  <a:pt x="33528" y="269748"/>
                </a:lnTo>
                <a:lnTo>
                  <a:pt x="41757" y="283464"/>
                </a:lnTo>
                <a:lnTo>
                  <a:pt x="41148" y="283464"/>
                </a:lnTo>
                <a:lnTo>
                  <a:pt x="51816" y="297180"/>
                </a:lnTo>
                <a:lnTo>
                  <a:pt x="64008" y="309372"/>
                </a:lnTo>
                <a:lnTo>
                  <a:pt x="62484" y="309372"/>
                </a:lnTo>
                <a:lnTo>
                  <a:pt x="76200" y="321564"/>
                </a:lnTo>
                <a:lnTo>
                  <a:pt x="76635" y="321564"/>
                </a:lnTo>
                <a:lnTo>
                  <a:pt x="88392" y="330708"/>
                </a:lnTo>
                <a:lnTo>
                  <a:pt x="103632" y="339852"/>
                </a:lnTo>
                <a:lnTo>
                  <a:pt x="102108" y="339852"/>
                </a:lnTo>
                <a:lnTo>
                  <a:pt x="118872" y="347472"/>
                </a:lnTo>
                <a:lnTo>
                  <a:pt x="117348" y="347472"/>
                </a:lnTo>
                <a:lnTo>
                  <a:pt x="134112" y="353568"/>
                </a:lnTo>
                <a:lnTo>
                  <a:pt x="139700" y="353568"/>
                </a:lnTo>
                <a:lnTo>
                  <a:pt x="150876" y="356616"/>
                </a:lnTo>
                <a:lnTo>
                  <a:pt x="169164" y="359664"/>
                </a:lnTo>
                <a:lnTo>
                  <a:pt x="167640" y="359664"/>
                </a:lnTo>
                <a:lnTo>
                  <a:pt x="185928" y="361188"/>
                </a:lnTo>
                <a:lnTo>
                  <a:pt x="249936" y="361188"/>
                </a:lnTo>
                <a:lnTo>
                  <a:pt x="240792" y="364236"/>
                </a:lnTo>
                <a:lnTo>
                  <a:pt x="224028" y="370332"/>
                </a:lnTo>
                <a:lnTo>
                  <a:pt x="185928" y="373380"/>
                </a:lnTo>
                <a:close/>
              </a:path>
              <a:path w="372110" h="373379">
                <a:moveTo>
                  <a:pt x="254507" y="27432"/>
                </a:moveTo>
                <a:lnTo>
                  <a:pt x="237743" y="21335"/>
                </a:lnTo>
                <a:lnTo>
                  <a:pt x="220980" y="16764"/>
                </a:lnTo>
                <a:lnTo>
                  <a:pt x="202692" y="13716"/>
                </a:lnTo>
                <a:lnTo>
                  <a:pt x="204216" y="13716"/>
                </a:lnTo>
                <a:lnTo>
                  <a:pt x="185928" y="12192"/>
                </a:lnTo>
                <a:lnTo>
                  <a:pt x="249936" y="12192"/>
                </a:lnTo>
                <a:lnTo>
                  <a:pt x="259080" y="15240"/>
                </a:lnTo>
                <a:lnTo>
                  <a:pt x="274319" y="22859"/>
                </a:lnTo>
                <a:lnTo>
                  <a:pt x="279908" y="25908"/>
                </a:lnTo>
                <a:lnTo>
                  <a:pt x="252983" y="25908"/>
                </a:lnTo>
                <a:lnTo>
                  <a:pt x="254507" y="27432"/>
                </a:lnTo>
                <a:close/>
              </a:path>
              <a:path w="372110" h="373379">
                <a:moveTo>
                  <a:pt x="117348" y="27432"/>
                </a:moveTo>
                <a:lnTo>
                  <a:pt x="118872" y="25908"/>
                </a:lnTo>
                <a:lnTo>
                  <a:pt x="121538" y="25908"/>
                </a:lnTo>
                <a:lnTo>
                  <a:pt x="117348" y="27432"/>
                </a:lnTo>
                <a:close/>
              </a:path>
              <a:path w="372110" h="373379">
                <a:moveTo>
                  <a:pt x="297180" y="53340"/>
                </a:moveTo>
                <a:lnTo>
                  <a:pt x="283464" y="42672"/>
                </a:lnTo>
                <a:lnTo>
                  <a:pt x="268224" y="33528"/>
                </a:lnTo>
                <a:lnTo>
                  <a:pt x="269748" y="33528"/>
                </a:lnTo>
                <a:lnTo>
                  <a:pt x="252983" y="25908"/>
                </a:lnTo>
                <a:lnTo>
                  <a:pt x="279908" y="25908"/>
                </a:lnTo>
                <a:lnTo>
                  <a:pt x="291083" y="32004"/>
                </a:lnTo>
                <a:lnTo>
                  <a:pt x="304800" y="42672"/>
                </a:lnTo>
                <a:lnTo>
                  <a:pt x="315087" y="51816"/>
                </a:lnTo>
                <a:lnTo>
                  <a:pt x="295656" y="51816"/>
                </a:lnTo>
                <a:lnTo>
                  <a:pt x="297180" y="53340"/>
                </a:lnTo>
                <a:close/>
              </a:path>
              <a:path w="372110" h="373379">
                <a:moveTo>
                  <a:pt x="74676" y="53340"/>
                </a:moveTo>
                <a:lnTo>
                  <a:pt x="76200" y="51816"/>
                </a:lnTo>
                <a:lnTo>
                  <a:pt x="76635" y="51816"/>
                </a:lnTo>
                <a:lnTo>
                  <a:pt x="74676" y="53340"/>
                </a:lnTo>
                <a:close/>
              </a:path>
              <a:path w="372110" h="373379">
                <a:moveTo>
                  <a:pt x="352044" y="135636"/>
                </a:moveTo>
                <a:lnTo>
                  <a:pt x="330708" y="89916"/>
                </a:lnTo>
                <a:lnTo>
                  <a:pt x="295656" y="51816"/>
                </a:lnTo>
                <a:lnTo>
                  <a:pt x="315087" y="51816"/>
                </a:lnTo>
                <a:lnTo>
                  <a:pt x="341376" y="82296"/>
                </a:lnTo>
                <a:lnTo>
                  <a:pt x="364236" y="131064"/>
                </a:lnTo>
                <a:lnTo>
                  <a:pt x="364998" y="134112"/>
                </a:lnTo>
                <a:lnTo>
                  <a:pt x="352044" y="134112"/>
                </a:lnTo>
                <a:lnTo>
                  <a:pt x="352044" y="135636"/>
                </a:lnTo>
                <a:close/>
              </a:path>
              <a:path w="372110" h="373379">
                <a:moveTo>
                  <a:pt x="19812" y="135636"/>
                </a:moveTo>
                <a:lnTo>
                  <a:pt x="19812" y="134112"/>
                </a:lnTo>
                <a:lnTo>
                  <a:pt x="20366" y="134112"/>
                </a:lnTo>
                <a:lnTo>
                  <a:pt x="19812" y="135636"/>
                </a:lnTo>
                <a:close/>
              </a:path>
              <a:path w="372110" h="373379">
                <a:moveTo>
                  <a:pt x="356616" y="152400"/>
                </a:moveTo>
                <a:lnTo>
                  <a:pt x="352044" y="134112"/>
                </a:lnTo>
                <a:lnTo>
                  <a:pt x="364998" y="134112"/>
                </a:lnTo>
                <a:lnTo>
                  <a:pt x="368808" y="149352"/>
                </a:lnTo>
                <a:lnTo>
                  <a:pt x="369062" y="150876"/>
                </a:lnTo>
                <a:lnTo>
                  <a:pt x="356616" y="150876"/>
                </a:lnTo>
                <a:lnTo>
                  <a:pt x="356616" y="152400"/>
                </a:lnTo>
                <a:close/>
              </a:path>
              <a:path w="372110" h="373379">
                <a:moveTo>
                  <a:pt x="15240" y="152400"/>
                </a:moveTo>
                <a:lnTo>
                  <a:pt x="15240" y="150876"/>
                </a:lnTo>
                <a:lnTo>
                  <a:pt x="15621" y="150876"/>
                </a:lnTo>
                <a:lnTo>
                  <a:pt x="15240" y="152400"/>
                </a:lnTo>
                <a:close/>
              </a:path>
              <a:path w="372110" h="373379">
                <a:moveTo>
                  <a:pt x="369062" y="222504"/>
                </a:moveTo>
                <a:lnTo>
                  <a:pt x="356616" y="222504"/>
                </a:lnTo>
                <a:lnTo>
                  <a:pt x="359663" y="204216"/>
                </a:lnTo>
                <a:lnTo>
                  <a:pt x="359663" y="169164"/>
                </a:lnTo>
                <a:lnTo>
                  <a:pt x="356616" y="150876"/>
                </a:lnTo>
                <a:lnTo>
                  <a:pt x="369062" y="150876"/>
                </a:lnTo>
                <a:lnTo>
                  <a:pt x="371856" y="167640"/>
                </a:lnTo>
                <a:lnTo>
                  <a:pt x="371856" y="205740"/>
                </a:lnTo>
                <a:lnTo>
                  <a:pt x="369062" y="222504"/>
                </a:lnTo>
                <a:close/>
              </a:path>
              <a:path w="372110" h="373379">
                <a:moveTo>
                  <a:pt x="12255" y="186690"/>
                </a:moveTo>
                <a:lnTo>
                  <a:pt x="12192" y="185928"/>
                </a:lnTo>
                <a:lnTo>
                  <a:pt x="12319" y="185928"/>
                </a:lnTo>
                <a:lnTo>
                  <a:pt x="12255" y="186690"/>
                </a:lnTo>
                <a:close/>
              </a:path>
              <a:path w="372110" h="373379">
                <a:moveTo>
                  <a:pt x="12319" y="187452"/>
                </a:moveTo>
                <a:lnTo>
                  <a:pt x="12192" y="187452"/>
                </a:lnTo>
                <a:lnTo>
                  <a:pt x="12255" y="186690"/>
                </a:lnTo>
                <a:lnTo>
                  <a:pt x="12319" y="187452"/>
                </a:lnTo>
                <a:close/>
              </a:path>
              <a:path w="372110" h="373379">
                <a:moveTo>
                  <a:pt x="15621" y="222504"/>
                </a:moveTo>
                <a:lnTo>
                  <a:pt x="15240" y="222504"/>
                </a:lnTo>
                <a:lnTo>
                  <a:pt x="15240" y="220980"/>
                </a:lnTo>
                <a:lnTo>
                  <a:pt x="15621" y="222504"/>
                </a:lnTo>
                <a:close/>
              </a:path>
              <a:path w="372110" h="373379">
                <a:moveTo>
                  <a:pt x="364998" y="239268"/>
                </a:moveTo>
                <a:lnTo>
                  <a:pt x="352044" y="239268"/>
                </a:lnTo>
                <a:lnTo>
                  <a:pt x="356616" y="220980"/>
                </a:lnTo>
                <a:lnTo>
                  <a:pt x="356616" y="222504"/>
                </a:lnTo>
                <a:lnTo>
                  <a:pt x="369062" y="222504"/>
                </a:lnTo>
                <a:lnTo>
                  <a:pt x="368808" y="224028"/>
                </a:lnTo>
                <a:lnTo>
                  <a:pt x="364998" y="239268"/>
                </a:lnTo>
                <a:close/>
              </a:path>
              <a:path w="372110" h="373379">
                <a:moveTo>
                  <a:pt x="20366" y="239268"/>
                </a:moveTo>
                <a:lnTo>
                  <a:pt x="19812" y="239268"/>
                </a:lnTo>
                <a:lnTo>
                  <a:pt x="19812" y="237744"/>
                </a:lnTo>
                <a:lnTo>
                  <a:pt x="20366" y="239268"/>
                </a:lnTo>
                <a:close/>
              </a:path>
              <a:path w="372110" h="373379">
                <a:moveTo>
                  <a:pt x="345033" y="284988"/>
                </a:moveTo>
                <a:lnTo>
                  <a:pt x="330708" y="284988"/>
                </a:lnTo>
                <a:lnTo>
                  <a:pt x="345948" y="254508"/>
                </a:lnTo>
                <a:lnTo>
                  <a:pt x="352044" y="237744"/>
                </a:lnTo>
                <a:lnTo>
                  <a:pt x="352044" y="239268"/>
                </a:lnTo>
                <a:lnTo>
                  <a:pt x="364998" y="239268"/>
                </a:lnTo>
                <a:lnTo>
                  <a:pt x="364236" y="242316"/>
                </a:lnTo>
                <a:lnTo>
                  <a:pt x="358139" y="259080"/>
                </a:lnTo>
                <a:lnTo>
                  <a:pt x="350520" y="275844"/>
                </a:lnTo>
                <a:lnTo>
                  <a:pt x="345033" y="284988"/>
                </a:lnTo>
                <a:close/>
              </a:path>
              <a:path w="372110" h="373379">
                <a:moveTo>
                  <a:pt x="42672" y="284988"/>
                </a:moveTo>
                <a:lnTo>
                  <a:pt x="41148" y="283464"/>
                </a:lnTo>
                <a:lnTo>
                  <a:pt x="41757" y="283464"/>
                </a:lnTo>
                <a:lnTo>
                  <a:pt x="42672" y="284988"/>
                </a:lnTo>
                <a:close/>
              </a:path>
              <a:path w="372110" h="373379">
                <a:moveTo>
                  <a:pt x="315087" y="321564"/>
                </a:moveTo>
                <a:lnTo>
                  <a:pt x="295656" y="321564"/>
                </a:lnTo>
                <a:lnTo>
                  <a:pt x="309372" y="309372"/>
                </a:lnTo>
                <a:lnTo>
                  <a:pt x="320039" y="297180"/>
                </a:lnTo>
                <a:lnTo>
                  <a:pt x="330708" y="283464"/>
                </a:lnTo>
                <a:lnTo>
                  <a:pt x="330708" y="284988"/>
                </a:lnTo>
                <a:lnTo>
                  <a:pt x="345033" y="284988"/>
                </a:lnTo>
                <a:lnTo>
                  <a:pt x="341376" y="291084"/>
                </a:lnTo>
                <a:lnTo>
                  <a:pt x="330708" y="304800"/>
                </a:lnTo>
                <a:lnTo>
                  <a:pt x="318515" y="318516"/>
                </a:lnTo>
                <a:lnTo>
                  <a:pt x="315087" y="321564"/>
                </a:lnTo>
                <a:close/>
              </a:path>
              <a:path w="372110" h="373379">
                <a:moveTo>
                  <a:pt x="76635" y="321564"/>
                </a:moveTo>
                <a:lnTo>
                  <a:pt x="76200" y="321564"/>
                </a:lnTo>
                <a:lnTo>
                  <a:pt x="74676" y="320040"/>
                </a:lnTo>
                <a:lnTo>
                  <a:pt x="76635" y="321564"/>
                </a:lnTo>
                <a:close/>
              </a:path>
              <a:path w="372110" h="373379">
                <a:moveTo>
                  <a:pt x="268223" y="353568"/>
                </a:moveTo>
                <a:lnTo>
                  <a:pt x="237743" y="353568"/>
                </a:lnTo>
                <a:lnTo>
                  <a:pt x="254507" y="347472"/>
                </a:lnTo>
                <a:lnTo>
                  <a:pt x="252983" y="347472"/>
                </a:lnTo>
                <a:lnTo>
                  <a:pt x="269748" y="339852"/>
                </a:lnTo>
                <a:lnTo>
                  <a:pt x="268224" y="339852"/>
                </a:lnTo>
                <a:lnTo>
                  <a:pt x="283464" y="330708"/>
                </a:lnTo>
                <a:lnTo>
                  <a:pt x="297180" y="320040"/>
                </a:lnTo>
                <a:lnTo>
                  <a:pt x="295656" y="321564"/>
                </a:lnTo>
                <a:lnTo>
                  <a:pt x="315087" y="321564"/>
                </a:lnTo>
                <a:lnTo>
                  <a:pt x="304800" y="330708"/>
                </a:lnTo>
                <a:lnTo>
                  <a:pt x="291083" y="341376"/>
                </a:lnTo>
                <a:lnTo>
                  <a:pt x="274319" y="350520"/>
                </a:lnTo>
                <a:lnTo>
                  <a:pt x="268223" y="353568"/>
                </a:lnTo>
                <a:close/>
              </a:path>
              <a:path w="372110" h="373379">
                <a:moveTo>
                  <a:pt x="139700" y="353568"/>
                </a:moveTo>
                <a:lnTo>
                  <a:pt x="134112" y="353568"/>
                </a:lnTo>
                <a:lnTo>
                  <a:pt x="134112" y="352044"/>
                </a:lnTo>
                <a:lnTo>
                  <a:pt x="139700" y="353568"/>
                </a:lnTo>
                <a:close/>
              </a:path>
              <a:path w="372110" h="373379">
                <a:moveTo>
                  <a:pt x="249936" y="361188"/>
                </a:moveTo>
                <a:lnTo>
                  <a:pt x="185928" y="361188"/>
                </a:lnTo>
                <a:lnTo>
                  <a:pt x="204216" y="359664"/>
                </a:lnTo>
                <a:lnTo>
                  <a:pt x="202692" y="359664"/>
                </a:lnTo>
                <a:lnTo>
                  <a:pt x="220980" y="356616"/>
                </a:lnTo>
                <a:lnTo>
                  <a:pt x="237743" y="352044"/>
                </a:lnTo>
                <a:lnTo>
                  <a:pt x="237743" y="353568"/>
                </a:lnTo>
                <a:lnTo>
                  <a:pt x="268223" y="353568"/>
                </a:lnTo>
                <a:lnTo>
                  <a:pt x="259080" y="358140"/>
                </a:lnTo>
                <a:lnTo>
                  <a:pt x="249936" y="361188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7434" name="object 27"/>
          <p:cNvSpPr>
            <a:spLocks noChangeArrowheads="1"/>
          </p:cNvSpPr>
          <p:nvPr/>
        </p:nvSpPr>
        <p:spPr bwMode="auto">
          <a:xfrm>
            <a:off x="5632194" y="3143970"/>
            <a:ext cx="309506" cy="242924"/>
          </a:xfrm>
          <a:custGeom>
            <a:avLst/>
            <a:gdLst/>
            <a:ahLst/>
            <a:cxnLst>
              <a:cxn ang="0">
                <a:pos x="179831" y="358139"/>
              </a:cxn>
              <a:cxn ang="0">
                <a:pos x="132115" y="351698"/>
              </a:cxn>
              <a:cxn ang="0">
                <a:pos x="89182" y="333530"/>
              </a:cxn>
              <a:cxn ang="0">
                <a:pos x="52768" y="305371"/>
              </a:cxn>
              <a:cxn ang="0">
                <a:pos x="24609" y="268957"/>
              </a:cxn>
              <a:cxn ang="0">
                <a:pos x="6441" y="226024"/>
              </a:cxn>
              <a:cxn ang="0">
                <a:pos x="0" y="178307"/>
              </a:cxn>
              <a:cxn ang="0">
                <a:pos x="6441" y="130704"/>
              </a:cxn>
              <a:cxn ang="0">
                <a:pos x="24609" y="88053"/>
              </a:cxn>
              <a:cxn ang="0">
                <a:pos x="52768" y="52006"/>
              </a:cxn>
              <a:cxn ang="0">
                <a:pos x="89182" y="24214"/>
              </a:cxn>
              <a:cxn ang="0">
                <a:pos x="132115" y="6328"/>
              </a:cxn>
              <a:cxn ang="0">
                <a:pos x="179831" y="0"/>
              </a:cxn>
              <a:cxn ang="0">
                <a:pos x="228190" y="6328"/>
              </a:cxn>
              <a:cxn ang="0">
                <a:pos x="271554" y="24214"/>
              </a:cxn>
              <a:cxn ang="0">
                <a:pos x="308229" y="52006"/>
              </a:cxn>
              <a:cxn ang="0">
                <a:pos x="336521" y="88053"/>
              </a:cxn>
              <a:cxn ang="0">
                <a:pos x="354739" y="130704"/>
              </a:cxn>
              <a:cxn ang="0">
                <a:pos x="361187" y="178307"/>
              </a:cxn>
              <a:cxn ang="0">
                <a:pos x="354739" y="226024"/>
              </a:cxn>
              <a:cxn ang="0">
                <a:pos x="336521" y="268957"/>
              </a:cxn>
              <a:cxn ang="0">
                <a:pos x="308229" y="305371"/>
              </a:cxn>
              <a:cxn ang="0">
                <a:pos x="271554" y="333530"/>
              </a:cxn>
              <a:cxn ang="0">
                <a:pos x="228190" y="351698"/>
              </a:cxn>
              <a:cxn ang="0">
                <a:pos x="179831" y="358139"/>
              </a:cxn>
            </a:cxnLst>
            <a:rect l="0" t="0" r="r" b="b"/>
            <a:pathLst>
              <a:path w="361315" h="358139">
                <a:moveTo>
                  <a:pt x="179831" y="358139"/>
                </a:moveTo>
                <a:lnTo>
                  <a:pt x="132115" y="351698"/>
                </a:lnTo>
                <a:lnTo>
                  <a:pt x="89182" y="333530"/>
                </a:lnTo>
                <a:lnTo>
                  <a:pt x="52768" y="305371"/>
                </a:lnTo>
                <a:lnTo>
                  <a:pt x="24609" y="268957"/>
                </a:lnTo>
                <a:lnTo>
                  <a:pt x="6441" y="226024"/>
                </a:lnTo>
                <a:lnTo>
                  <a:pt x="0" y="178307"/>
                </a:lnTo>
                <a:lnTo>
                  <a:pt x="6441" y="130704"/>
                </a:lnTo>
                <a:lnTo>
                  <a:pt x="24609" y="88053"/>
                </a:lnTo>
                <a:lnTo>
                  <a:pt x="52768" y="52006"/>
                </a:lnTo>
                <a:lnTo>
                  <a:pt x="89182" y="24214"/>
                </a:lnTo>
                <a:lnTo>
                  <a:pt x="132115" y="6328"/>
                </a:lnTo>
                <a:lnTo>
                  <a:pt x="179831" y="0"/>
                </a:lnTo>
                <a:lnTo>
                  <a:pt x="228190" y="6328"/>
                </a:lnTo>
                <a:lnTo>
                  <a:pt x="271554" y="24214"/>
                </a:lnTo>
                <a:lnTo>
                  <a:pt x="308229" y="52006"/>
                </a:lnTo>
                <a:lnTo>
                  <a:pt x="336521" y="88053"/>
                </a:lnTo>
                <a:lnTo>
                  <a:pt x="354739" y="130704"/>
                </a:lnTo>
                <a:lnTo>
                  <a:pt x="361187" y="178307"/>
                </a:lnTo>
                <a:lnTo>
                  <a:pt x="354739" y="226024"/>
                </a:lnTo>
                <a:lnTo>
                  <a:pt x="336521" y="268957"/>
                </a:lnTo>
                <a:lnTo>
                  <a:pt x="308229" y="305371"/>
                </a:lnTo>
                <a:lnTo>
                  <a:pt x="271554" y="333530"/>
                </a:lnTo>
                <a:lnTo>
                  <a:pt x="228190" y="351698"/>
                </a:lnTo>
                <a:lnTo>
                  <a:pt x="179831" y="35813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7435" name="object 28"/>
          <p:cNvSpPr>
            <a:spLocks noChangeArrowheads="1"/>
          </p:cNvSpPr>
          <p:nvPr/>
        </p:nvSpPr>
        <p:spPr bwMode="auto">
          <a:xfrm>
            <a:off x="5626764" y="3138572"/>
            <a:ext cx="319008" cy="252640"/>
          </a:xfrm>
          <a:custGeom>
            <a:avLst/>
            <a:gdLst/>
            <a:ahLst/>
            <a:cxnLst>
              <a:cxn ang="0">
                <a:pos x="97536" y="348996"/>
              </a:cxn>
              <a:cxn ang="0">
                <a:pos x="0" y="185928"/>
              </a:cxn>
              <a:cxn ang="0">
                <a:pos x="97536" y="22859"/>
              </a:cxn>
              <a:cxn ang="0">
                <a:pos x="224028" y="4571"/>
              </a:cxn>
              <a:cxn ang="0">
                <a:pos x="150876" y="16764"/>
              </a:cxn>
              <a:cxn ang="0">
                <a:pos x="118872" y="27432"/>
              </a:cxn>
              <a:cxn ang="0">
                <a:pos x="89916" y="42672"/>
              </a:cxn>
              <a:cxn ang="0">
                <a:pos x="33528" y="103632"/>
              </a:cxn>
              <a:cxn ang="0">
                <a:pos x="15240" y="152400"/>
              </a:cxn>
              <a:cxn ang="0">
                <a:pos x="12309" y="185928"/>
              </a:cxn>
              <a:cxn ang="0">
                <a:pos x="16764" y="220980"/>
              </a:cxn>
              <a:cxn ang="0">
                <a:pos x="26600" y="254508"/>
              </a:cxn>
              <a:cxn ang="0">
                <a:pos x="51816" y="297180"/>
              </a:cxn>
              <a:cxn ang="0">
                <a:pos x="64008" y="309372"/>
              </a:cxn>
              <a:cxn ang="0">
                <a:pos x="90932" y="330708"/>
              </a:cxn>
              <a:cxn ang="0">
                <a:pos x="134112" y="352044"/>
              </a:cxn>
              <a:cxn ang="0">
                <a:pos x="167640" y="358140"/>
              </a:cxn>
              <a:cxn ang="0">
                <a:pos x="242316" y="364236"/>
              </a:cxn>
              <a:cxn ang="0">
                <a:pos x="254507" y="27432"/>
              </a:cxn>
              <a:cxn ang="0">
                <a:pos x="254889" y="13716"/>
              </a:cxn>
              <a:cxn ang="0">
                <a:pos x="293043" y="33528"/>
              </a:cxn>
              <a:cxn ang="0">
                <a:pos x="103632" y="33528"/>
              </a:cxn>
              <a:cxn ang="0">
                <a:pos x="330708" y="89916"/>
              </a:cxn>
              <a:cxn ang="0">
                <a:pos x="330708" y="68580"/>
              </a:cxn>
              <a:cxn ang="0">
                <a:pos x="352044" y="135636"/>
              </a:cxn>
              <a:cxn ang="0">
                <a:pos x="19812" y="135636"/>
              </a:cxn>
              <a:cxn ang="0">
                <a:pos x="368808" y="149352"/>
              </a:cxn>
              <a:cxn ang="0">
                <a:pos x="16510" y="152400"/>
              </a:cxn>
              <a:cxn ang="0">
                <a:pos x="359663" y="169164"/>
              </a:cxn>
              <a:cxn ang="0">
                <a:pos x="359663" y="167640"/>
              </a:cxn>
              <a:cxn ang="0">
                <a:pos x="13970" y="167640"/>
              </a:cxn>
              <a:cxn ang="0">
                <a:pos x="352044" y="237744"/>
              </a:cxn>
              <a:cxn ang="0">
                <a:pos x="371856" y="167640"/>
              </a:cxn>
              <a:cxn ang="0">
                <a:pos x="364236" y="242316"/>
              </a:cxn>
              <a:cxn ang="0">
                <a:pos x="12252" y="186659"/>
              </a:cxn>
              <a:cxn ang="0">
                <a:pos x="12319" y="187452"/>
              </a:cxn>
              <a:cxn ang="0">
                <a:pos x="26600" y="254508"/>
              </a:cxn>
              <a:cxn ang="0">
                <a:pos x="345948" y="254508"/>
              </a:cxn>
              <a:cxn ang="0">
                <a:pos x="34442" y="269748"/>
              </a:cxn>
              <a:cxn ang="0">
                <a:pos x="336042" y="297180"/>
              </a:cxn>
              <a:cxn ang="0">
                <a:pos x="339852" y="269748"/>
              </a:cxn>
              <a:cxn ang="0">
                <a:pos x="336042" y="297180"/>
              </a:cxn>
              <a:cxn ang="0">
                <a:pos x="53170" y="297180"/>
              </a:cxn>
              <a:cxn ang="0">
                <a:pos x="320039" y="297180"/>
              </a:cxn>
              <a:cxn ang="0">
                <a:pos x="64008" y="309372"/>
              </a:cxn>
              <a:cxn ang="0">
                <a:pos x="63290" y="308565"/>
              </a:cxn>
              <a:cxn ang="0">
                <a:pos x="302840" y="330708"/>
              </a:cxn>
              <a:cxn ang="0">
                <a:pos x="309372" y="309372"/>
              </a:cxn>
              <a:cxn ang="0">
                <a:pos x="302840" y="330708"/>
              </a:cxn>
              <a:cxn ang="0">
                <a:pos x="64198" y="309372"/>
              </a:cxn>
              <a:cxn ang="0">
                <a:pos x="90932" y="330708"/>
              </a:cxn>
              <a:cxn ang="0">
                <a:pos x="254507" y="345948"/>
              </a:cxn>
              <a:cxn ang="0">
                <a:pos x="302840" y="330708"/>
              </a:cxn>
              <a:cxn ang="0">
                <a:pos x="160020" y="356616"/>
              </a:cxn>
              <a:cxn ang="0">
                <a:pos x="254889" y="359664"/>
              </a:cxn>
              <a:cxn ang="0">
                <a:pos x="220980" y="355092"/>
              </a:cxn>
              <a:cxn ang="0">
                <a:pos x="254889" y="359664"/>
              </a:cxn>
              <a:cxn ang="0">
                <a:pos x="187452" y="359664"/>
              </a:cxn>
            </a:cxnLst>
            <a:rect l="0" t="0" r="r" b="b"/>
            <a:pathLst>
              <a:path w="373379" h="372110">
                <a:moveTo>
                  <a:pt x="205740" y="371856"/>
                </a:moveTo>
                <a:lnTo>
                  <a:pt x="167640" y="371856"/>
                </a:lnTo>
                <a:lnTo>
                  <a:pt x="149352" y="368808"/>
                </a:lnTo>
                <a:lnTo>
                  <a:pt x="97536" y="348996"/>
                </a:lnTo>
                <a:lnTo>
                  <a:pt x="42672" y="304800"/>
                </a:lnTo>
                <a:lnTo>
                  <a:pt x="15240" y="259080"/>
                </a:lnTo>
                <a:lnTo>
                  <a:pt x="1406" y="204216"/>
                </a:lnTo>
                <a:lnTo>
                  <a:pt x="0" y="185928"/>
                </a:lnTo>
                <a:lnTo>
                  <a:pt x="3048" y="149352"/>
                </a:lnTo>
                <a:lnTo>
                  <a:pt x="22860" y="97536"/>
                </a:lnTo>
                <a:lnTo>
                  <a:pt x="54864" y="54864"/>
                </a:lnTo>
                <a:lnTo>
                  <a:pt x="97536" y="22859"/>
                </a:lnTo>
                <a:lnTo>
                  <a:pt x="149352" y="4571"/>
                </a:lnTo>
                <a:lnTo>
                  <a:pt x="185928" y="0"/>
                </a:lnTo>
                <a:lnTo>
                  <a:pt x="205740" y="1523"/>
                </a:lnTo>
                <a:lnTo>
                  <a:pt x="224028" y="4571"/>
                </a:lnTo>
                <a:lnTo>
                  <a:pt x="242316" y="9144"/>
                </a:lnTo>
                <a:lnTo>
                  <a:pt x="254889" y="13716"/>
                </a:lnTo>
                <a:lnTo>
                  <a:pt x="169164" y="13716"/>
                </a:lnTo>
                <a:lnTo>
                  <a:pt x="150876" y="16764"/>
                </a:lnTo>
                <a:lnTo>
                  <a:pt x="152400" y="16764"/>
                </a:lnTo>
                <a:lnTo>
                  <a:pt x="134112" y="21335"/>
                </a:lnTo>
                <a:lnTo>
                  <a:pt x="135636" y="21335"/>
                </a:lnTo>
                <a:lnTo>
                  <a:pt x="118872" y="27432"/>
                </a:lnTo>
                <a:lnTo>
                  <a:pt x="106680" y="33528"/>
                </a:lnTo>
                <a:lnTo>
                  <a:pt x="103632" y="33528"/>
                </a:lnTo>
                <a:lnTo>
                  <a:pt x="88392" y="42672"/>
                </a:lnTo>
                <a:lnTo>
                  <a:pt x="89916" y="42672"/>
                </a:lnTo>
                <a:lnTo>
                  <a:pt x="62484" y="64008"/>
                </a:lnTo>
                <a:lnTo>
                  <a:pt x="64008" y="64008"/>
                </a:lnTo>
                <a:lnTo>
                  <a:pt x="51816" y="76200"/>
                </a:lnTo>
                <a:lnTo>
                  <a:pt x="33528" y="103632"/>
                </a:lnTo>
                <a:lnTo>
                  <a:pt x="25908" y="118872"/>
                </a:lnTo>
                <a:lnTo>
                  <a:pt x="20366" y="134112"/>
                </a:lnTo>
                <a:lnTo>
                  <a:pt x="19812" y="134112"/>
                </a:lnTo>
                <a:lnTo>
                  <a:pt x="15240" y="152400"/>
                </a:lnTo>
                <a:lnTo>
                  <a:pt x="16510" y="152400"/>
                </a:lnTo>
                <a:lnTo>
                  <a:pt x="13970" y="167640"/>
                </a:lnTo>
                <a:lnTo>
                  <a:pt x="13716" y="167640"/>
                </a:lnTo>
                <a:lnTo>
                  <a:pt x="12309" y="185928"/>
                </a:lnTo>
                <a:lnTo>
                  <a:pt x="12192" y="187452"/>
                </a:lnTo>
                <a:lnTo>
                  <a:pt x="12319" y="187452"/>
                </a:lnTo>
                <a:lnTo>
                  <a:pt x="13716" y="204216"/>
                </a:lnTo>
                <a:lnTo>
                  <a:pt x="16764" y="220980"/>
                </a:lnTo>
                <a:lnTo>
                  <a:pt x="15240" y="220980"/>
                </a:lnTo>
                <a:lnTo>
                  <a:pt x="19812" y="237744"/>
                </a:lnTo>
                <a:lnTo>
                  <a:pt x="25908" y="254508"/>
                </a:lnTo>
                <a:lnTo>
                  <a:pt x="26600" y="254508"/>
                </a:lnTo>
                <a:lnTo>
                  <a:pt x="33528" y="269748"/>
                </a:lnTo>
                <a:lnTo>
                  <a:pt x="34442" y="269748"/>
                </a:lnTo>
                <a:lnTo>
                  <a:pt x="42672" y="283464"/>
                </a:lnTo>
                <a:lnTo>
                  <a:pt x="51816" y="297180"/>
                </a:lnTo>
                <a:lnTo>
                  <a:pt x="53170" y="297180"/>
                </a:lnTo>
                <a:lnTo>
                  <a:pt x="62653" y="307848"/>
                </a:lnTo>
                <a:lnTo>
                  <a:pt x="62484" y="307848"/>
                </a:lnTo>
                <a:lnTo>
                  <a:pt x="64008" y="309372"/>
                </a:lnTo>
                <a:lnTo>
                  <a:pt x="64198" y="309372"/>
                </a:lnTo>
                <a:lnTo>
                  <a:pt x="76200" y="320040"/>
                </a:lnTo>
                <a:lnTo>
                  <a:pt x="89916" y="330708"/>
                </a:lnTo>
                <a:lnTo>
                  <a:pt x="90932" y="330708"/>
                </a:lnTo>
                <a:lnTo>
                  <a:pt x="103632" y="338328"/>
                </a:lnTo>
                <a:lnTo>
                  <a:pt x="118872" y="345948"/>
                </a:lnTo>
                <a:lnTo>
                  <a:pt x="135636" y="352044"/>
                </a:lnTo>
                <a:lnTo>
                  <a:pt x="134112" y="352044"/>
                </a:lnTo>
                <a:lnTo>
                  <a:pt x="152400" y="356616"/>
                </a:lnTo>
                <a:lnTo>
                  <a:pt x="160020" y="356616"/>
                </a:lnTo>
                <a:lnTo>
                  <a:pt x="169164" y="358140"/>
                </a:lnTo>
                <a:lnTo>
                  <a:pt x="167640" y="358140"/>
                </a:lnTo>
                <a:lnTo>
                  <a:pt x="186659" y="359603"/>
                </a:lnTo>
                <a:lnTo>
                  <a:pt x="185928" y="359664"/>
                </a:lnTo>
                <a:lnTo>
                  <a:pt x="254889" y="359664"/>
                </a:lnTo>
                <a:lnTo>
                  <a:pt x="242316" y="364236"/>
                </a:lnTo>
                <a:lnTo>
                  <a:pt x="224028" y="368808"/>
                </a:lnTo>
                <a:lnTo>
                  <a:pt x="205740" y="371856"/>
                </a:lnTo>
                <a:close/>
              </a:path>
              <a:path w="373379" h="372110">
                <a:moveTo>
                  <a:pt x="269748" y="35052"/>
                </a:moveTo>
                <a:lnTo>
                  <a:pt x="254507" y="27432"/>
                </a:lnTo>
                <a:lnTo>
                  <a:pt x="237743" y="21335"/>
                </a:lnTo>
                <a:lnTo>
                  <a:pt x="220980" y="16764"/>
                </a:lnTo>
                <a:lnTo>
                  <a:pt x="204216" y="13716"/>
                </a:lnTo>
                <a:lnTo>
                  <a:pt x="254889" y="13716"/>
                </a:lnTo>
                <a:lnTo>
                  <a:pt x="259080" y="15240"/>
                </a:lnTo>
                <a:lnTo>
                  <a:pt x="275843" y="22859"/>
                </a:lnTo>
                <a:lnTo>
                  <a:pt x="291083" y="32004"/>
                </a:lnTo>
                <a:lnTo>
                  <a:pt x="293043" y="33528"/>
                </a:lnTo>
                <a:lnTo>
                  <a:pt x="269748" y="33528"/>
                </a:lnTo>
                <a:lnTo>
                  <a:pt x="269748" y="35052"/>
                </a:lnTo>
                <a:close/>
              </a:path>
              <a:path w="373379" h="372110">
                <a:moveTo>
                  <a:pt x="103632" y="35052"/>
                </a:moveTo>
                <a:lnTo>
                  <a:pt x="103632" y="33528"/>
                </a:lnTo>
                <a:lnTo>
                  <a:pt x="106680" y="33528"/>
                </a:lnTo>
                <a:lnTo>
                  <a:pt x="103632" y="35052"/>
                </a:lnTo>
                <a:close/>
              </a:path>
              <a:path w="373379" h="372110">
                <a:moveTo>
                  <a:pt x="352044" y="135636"/>
                </a:moveTo>
                <a:lnTo>
                  <a:pt x="330708" y="89916"/>
                </a:lnTo>
                <a:lnTo>
                  <a:pt x="297180" y="53340"/>
                </a:lnTo>
                <a:lnTo>
                  <a:pt x="269748" y="33528"/>
                </a:lnTo>
                <a:lnTo>
                  <a:pt x="293043" y="33528"/>
                </a:lnTo>
                <a:lnTo>
                  <a:pt x="330708" y="68580"/>
                </a:lnTo>
                <a:lnTo>
                  <a:pt x="358139" y="114300"/>
                </a:lnTo>
                <a:lnTo>
                  <a:pt x="364998" y="134112"/>
                </a:lnTo>
                <a:lnTo>
                  <a:pt x="352044" y="134112"/>
                </a:lnTo>
                <a:lnTo>
                  <a:pt x="352044" y="135636"/>
                </a:lnTo>
                <a:close/>
              </a:path>
              <a:path w="373379" h="372110">
                <a:moveTo>
                  <a:pt x="19812" y="135636"/>
                </a:moveTo>
                <a:lnTo>
                  <a:pt x="19812" y="134112"/>
                </a:lnTo>
                <a:lnTo>
                  <a:pt x="20366" y="134112"/>
                </a:lnTo>
                <a:lnTo>
                  <a:pt x="19812" y="135636"/>
                </a:lnTo>
                <a:close/>
              </a:path>
              <a:path w="373379" h="372110">
                <a:moveTo>
                  <a:pt x="356616" y="152400"/>
                </a:moveTo>
                <a:lnTo>
                  <a:pt x="352044" y="134112"/>
                </a:lnTo>
                <a:lnTo>
                  <a:pt x="364998" y="134112"/>
                </a:lnTo>
                <a:lnTo>
                  <a:pt x="368808" y="149352"/>
                </a:lnTo>
                <a:lnTo>
                  <a:pt x="369062" y="150876"/>
                </a:lnTo>
                <a:lnTo>
                  <a:pt x="356616" y="150876"/>
                </a:lnTo>
                <a:lnTo>
                  <a:pt x="356616" y="152400"/>
                </a:lnTo>
                <a:close/>
              </a:path>
              <a:path w="373379" h="372110">
                <a:moveTo>
                  <a:pt x="16510" y="152400"/>
                </a:moveTo>
                <a:lnTo>
                  <a:pt x="15240" y="152400"/>
                </a:lnTo>
                <a:lnTo>
                  <a:pt x="16764" y="150876"/>
                </a:lnTo>
                <a:lnTo>
                  <a:pt x="16510" y="152400"/>
                </a:lnTo>
                <a:close/>
              </a:path>
              <a:path w="373379" h="372110">
                <a:moveTo>
                  <a:pt x="359663" y="169164"/>
                </a:moveTo>
                <a:lnTo>
                  <a:pt x="356616" y="150876"/>
                </a:lnTo>
                <a:lnTo>
                  <a:pt x="369062" y="150876"/>
                </a:lnTo>
                <a:lnTo>
                  <a:pt x="371856" y="167640"/>
                </a:lnTo>
                <a:lnTo>
                  <a:pt x="359663" y="167640"/>
                </a:lnTo>
                <a:lnTo>
                  <a:pt x="359663" y="169164"/>
                </a:lnTo>
                <a:close/>
              </a:path>
              <a:path w="373379" h="372110">
                <a:moveTo>
                  <a:pt x="13716" y="169164"/>
                </a:moveTo>
                <a:lnTo>
                  <a:pt x="13716" y="167640"/>
                </a:lnTo>
                <a:lnTo>
                  <a:pt x="13970" y="167640"/>
                </a:lnTo>
                <a:lnTo>
                  <a:pt x="13716" y="169164"/>
                </a:lnTo>
                <a:close/>
              </a:path>
              <a:path w="373379" h="372110">
                <a:moveTo>
                  <a:pt x="359802" y="254508"/>
                </a:moveTo>
                <a:lnTo>
                  <a:pt x="345948" y="254508"/>
                </a:lnTo>
                <a:lnTo>
                  <a:pt x="352044" y="237744"/>
                </a:lnTo>
                <a:lnTo>
                  <a:pt x="356616" y="220980"/>
                </a:lnTo>
                <a:lnTo>
                  <a:pt x="359663" y="204216"/>
                </a:lnTo>
                <a:lnTo>
                  <a:pt x="359663" y="167640"/>
                </a:lnTo>
                <a:lnTo>
                  <a:pt x="371856" y="167640"/>
                </a:lnTo>
                <a:lnTo>
                  <a:pt x="373380" y="185928"/>
                </a:lnTo>
                <a:lnTo>
                  <a:pt x="371856" y="205740"/>
                </a:lnTo>
                <a:lnTo>
                  <a:pt x="368808" y="224028"/>
                </a:lnTo>
                <a:lnTo>
                  <a:pt x="364236" y="242316"/>
                </a:lnTo>
                <a:lnTo>
                  <a:pt x="359802" y="254508"/>
                </a:lnTo>
                <a:close/>
              </a:path>
              <a:path w="373379" h="372110">
                <a:moveTo>
                  <a:pt x="12252" y="186659"/>
                </a:moveTo>
                <a:lnTo>
                  <a:pt x="12192" y="185928"/>
                </a:lnTo>
                <a:lnTo>
                  <a:pt x="12252" y="186659"/>
                </a:lnTo>
                <a:close/>
              </a:path>
              <a:path w="373379" h="372110">
                <a:moveTo>
                  <a:pt x="12319" y="187452"/>
                </a:moveTo>
                <a:lnTo>
                  <a:pt x="12192" y="187452"/>
                </a:lnTo>
                <a:lnTo>
                  <a:pt x="12252" y="186659"/>
                </a:lnTo>
                <a:lnTo>
                  <a:pt x="12319" y="187452"/>
                </a:lnTo>
                <a:close/>
              </a:path>
              <a:path w="373379" h="372110">
                <a:moveTo>
                  <a:pt x="26600" y="254508"/>
                </a:moveTo>
                <a:lnTo>
                  <a:pt x="25908" y="254508"/>
                </a:lnTo>
                <a:lnTo>
                  <a:pt x="25908" y="252984"/>
                </a:lnTo>
                <a:lnTo>
                  <a:pt x="26600" y="254508"/>
                </a:lnTo>
                <a:close/>
              </a:path>
              <a:path w="373379" h="372110">
                <a:moveTo>
                  <a:pt x="352805" y="269748"/>
                </a:moveTo>
                <a:lnTo>
                  <a:pt x="339852" y="269748"/>
                </a:lnTo>
                <a:lnTo>
                  <a:pt x="345948" y="252984"/>
                </a:lnTo>
                <a:lnTo>
                  <a:pt x="345948" y="254508"/>
                </a:lnTo>
                <a:lnTo>
                  <a:pt x="359802" y="254508"/>
                </a:lnTo>
                <a:lnTo>
                  <a:pt x="358139" y="259080"/>
                </a:lnTo>
                <a:lnTo>
                  <a:pt x="352805" y="269748"/>
                </a:lnTo>
                <a:close/>
              </a:path>
              <a:path w="373379" h="372110">
                <a:moveTo>
                  <a:pt x="34442" y="269748"/>
                </a:moveTo>
                <a:lnTo>
                  <a:pt x="33528" y="269748"/>
                </a:lnTo>
                <a:lnTo>
                  <a:pt x="33528" y="268224"/>
                </a:lnTo>
                <a:lnTo>
                  <a:pt x="34442" y="269748"/>
                </a:lnTo>
                <a:close/>
              </a:path>
              <a:path w="373379" h="372110">
                <a:moveTo>
                  <a:pt x="336042" y="297180"/>
                </a:moveTo>
                <a:lnTo>
                  <a:pt x="320039" y="297180"/>
                </a:lnTo>
                <a:lnTo>
                  <a:pt x="330708" y="283464"/>
                </a:lnTo>
                <a:lnTo>
                  <a:pt x="339852" y="268224"/>
                </a:lnTo>
                <a:lnTo>
                  <a:pt x="339852" y="269748"/>
                </a:lnTo>
                <a:lnTo>
                  <a:pt x="352805" y="269748"/>
                </a:lnTo>
                <a:lnTo>
                  <a:pt x="350520" y="274320"/>
                </a:lnTo>
                <a:lnTo>
                  <a:pt x="341376" y="289560"/>
                </a:lnTo>
                <a:lnTo>
                  <a:pt x="336042" y="297180"/>
                </a:lnTo>
                <a:close/>
              </a:path>
              <a:path w="373379" h="372110">
                <a:moveTo>
                  <a:pt x="53170" y="297180"/>
                </a:moveTo>
                <a:lnTo>
                  <a:pt x="51816" y="297180"/>
                </a:lnTo>
                <a:lnTo>
                  <a:pt x="51816" y="295656"/>
                </a:lnTo>
                <a:lnTo>
                  <a:pt x="53170" y="297180"/>
                </a:lnTo>
                <a:close/>
              </a:path>
              <a:path w="373379" h="372110">
                <a:moveTo>
                  <a:pt x="326136" y="309372"/>
                </a:moveTo>
                <a:lnTo>
                  <a:pt x="309372" y="309372"/>
                </a:lnTo>
                <a:lnTo>
                  <a:pt x="320039" y="295656"/>
                </a:lnTo>
                <a:lnTo>
                  <a:pt x="320039" y="297180"/>
                </a:lnTo>
                <a:lnTo>
                  <a:pt x="336042" y="297180"/>
                </a:lnTo>
                <a:lnTo>
                  <a:pt x="330708" y="304800"/>
                </a:lnTo>
                <a:lnTo>
                  <a:pt x="326136" y="309372"/>
                </a:lnTo>
                <a:close/>
              </a:path>
              <a:path w="373379" h="372110">
                <a:moveTo>
                  <a:pt x="64008" y="309372"/>
                </a:moveTo>
                <a:lnTo>
                  <a:pt x="62484" y="307848"/>
                </a:lnTo>
                <a:lnTo>
                  <a:pt x="63290" y="308565"/>
                </a:lnTo>
                <a:lnTo>
                  <a:pt x="64008" y="309372"/>
                </a:lnTo>
                <a:close/>
              </a:path>
              <a:path w="373379" h="372110">
                <a:moveTo>
                  <a:pt x="63290" y="308565"/>
                </a:moveTo>
                <a:lnTo>
                  <a:pt x="62484" y="307848"/>
                </a:lnTo>
                <a:lnTo>
                  <a:pt x="62653" y="307848"/>
                </a:lnTo>
                <a:lnTo>
                  <a:pt x="63290" y="308565"/>
                </a:lnTo>
                <a:close/>
              </a:path>
              <a:path w="373379" h="372110">
                <a:moveTo>
                  <a:pt x="302840" y="330708"/>
                </a:moveTo>
                <a:lnTo>
                  <a:pt x="283464" y="330708"/>
                </a:lnTo>
                <a:lnTo>
                  <a:pt x="297180" y="320040"/>
                </a:lnTo>
                <a:lnTo>
                  <a:pt x="309372" y="307848"/>
                </a:lnTo>
                <a:lnTo>
                  <a:pt x="309372" y="309372"/>
                </a:lnTo>
                <a:lnTo>
                  <a:pt x="326136" y="309372"/>
                </a:lnTo>
                <a:lnTo>
                  <a:pt x="318515" y="316992"/>
                </a:lnTo>
                <a:lnTo>
                  <a:pt x="304800" y="329184"/>
                </a:lnTo>
                <a:lnTo>
                  <a:pt x="302840" y="330708"/>
                </a:lnTo>
                <a:close/>
              </a:path>
              <a:path w="373379" h="372110">
                <a:moveTo>
                  <a:pt x="64198" y="309372"/>
                </a:moveTo>
                <a:lnTo>
                  <a:pt x="64008" y="309372"/>
                </a:lnTo>
                <a:lnTo>
                  <a:pt x="63290" y="308565"/>
                </a:lnTo>
                <a:lnTo>
                  <a:pt x="64198" y="309372"/>
                </a:lnTo>
                <a:close/>
              </a:path>
              <a:path w="373379" h="372110">
                <a:moveTo>
                  <a:pt x="90932" y="330708"/>
                </a:moveTo>
                <a:lnTo>
                  <a:pt x="89916" y="330708"/>
                </a:lnTo>
                <a:lnTo>
                  <a:pt x="88392" y="329184"/>
                </a:lnTo>
                <a:lnTo>
                  <a:pt x="90932" y="330708"/>
                </a:lnTo>
                <a:close/>
              </a:path>
              <a:path w="373379" h="372110">
                <a:moveTo>
                  <a:pt x="261874" y="356616"/>
                </a:moveTo>
                <a:lnTo>
                  <a:pt x="220980" y="356616"/>
                </a:lnTo>
                <a:lnTo>
                  <a:pt x="237743" y="352044"/>
                </a:lnTo>
                <a:lnTo>
                  <a:pt x="254507" y="345948"/>
                </a:lnTo>
                <a:lnTo>
                  <a:pt x="269748" y="338328"/>
                </a:lnTo>
                <a:lnTo>
                  <a:pt x="283464" y="329184"/>
                </a:lnTo>
                <a:lnTo>
                  <a:pt x="283464" y="330708"/>
                </a:lnTo>
                <a:lnTo>
                  <a:pt x="302840" y="330708"/>
                </a:lnTo>
                <a:lnTo>
                  <a:pt x="291083" y="339852"/>
                </a:lnTo>
                <a:lnTo>
                  <a:pt x="275843" y="348996"/>
                </a:lnTo>
                <a:lnTo>
                  <a:pt x="261874" y="356616"/>
                </a:lnTo>
                <a:close/>
              </a:path>
              <a:path w="373379" h="372110">
                <a:moveTo>
                  <a:pt x="160020" y="356616"/>
                </a:moveTo>
                <a:lnTo>
                  <a:pt x="152400" y="356616"/>
                </a:lnTo>
                <a:lnTo>
                  <a:pt x="150876" y="355092"/>
                </a:lnTo>
                <a:lnTo>
                  <a:pt x="160020" y="356616"/>
                </a:lnTo>
                <a:close/>
              </a:path>
              <a:path w="373379" h="372110">
                <a:moveTo>
                  <a:pt x="254889" y="359664"/>
                </a:moveTo>
                <a:lnTo>
                  <a:pt x="187452" y="359664"/>
                </a:lnTo>
                <a:lnTo>
                  <a:pt x="186659" y="359603"/>
                </a:lnTo>
                <a:lnTo>
                  <a:pt x="204216" y="358140"/>
                </a:lnTo>
                <a:lnTo>
                  <a:pt x="220980" y="355092"/>
                </a:lnTo>
                <a:lnTo>
                  <a:pt x="220980" y="356616"/>
                </a:lnTo>
                <a:lnTo>
                  <a:pt x="261874" y="356616"/>
                </a:lnTo>
                <a:lnTo>
                  <a:pt x="259080" y="358140"/>
                </a:lnTo>
                <a:lnTo>
                  <a:pt x="254889" y="359664"/>
                </a:lnTo>
                <a:close/>
              </a:path>
              <a:path w="373379" h="372110">
                <a:moveTo>
                  <a:pt x="187452" y="359664"/>
                </a:moveTo>
                <a:lnTo>
                  <a:pt x="185928" y="359664"/>
                </a:lnTo>
                <a:lnTo>
                  <a:pt x="186659" y="359603"/>
                </a:lnTo>
                <a:lnTo>
                  <a:pt x="187452" y="359664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7436" name="object 29"/>
          <p:cNvSpPr>
            <a:spLocks noChangeArrowheads="1"/>
          </p:cNvSpPr>
          <p:nvPr/>
        </p:nvSpPr>
        <p:spPr bwMode="auto">
          <a:xfrm>
            <a:off x="6894652" y="2330986"/>
            <a:ext cx="308148" cy="246162"/>
          </a:xfrm>
          <a:custGeom>
            <a:avLst/>
            <a:gdLst/>
            <a:ahLst/>
            <a:cxnLst>
              <a:cxn ang="0">
                <a:pos x="179831" y="361188"/>
              </a:cxn>
              <a:cxn ang="0">
                <a:pos x="132115" y="354739"/>
              </a:cxn>
              <a:cxn ang="0">
                <a:pos x="89182" y="336521"/>
              </a:cxn>
              <a:cxn ang="0">
                <a:pos x="52768" y="308229"/>
              </a:cxn>
              <a:cxn ang="0">
                <a:pos x="24609" y="271554"/>
              </a:cxn>
              <a:cxn ang="0">
                <a:pos x="6441" y="228190"/>
              </a:cxn>
              <a:cxn ang="0">
                <a:pos x="0" y="179831"/>
              </a:cxn>
              <a:cxn ang="0">
                <a:pos x="6441" y="132115"/>
              </a:cxn>
              <a:cxn ang="0">
                <a:pos x="24609" y="89182"/>
              </a:cxn>
              <a:cxn ang="0">
                <a:pos x="52768" y="52768"/>
              </a:cxn>
              <a:cxn ang="0">
                <a:pos x="89182" y="24609"/>
              </a:cxn>
              <a:cxn ang="0">
                <a:pos x="132115" y="6441"/>
              </a:cxn>
              <a:cxn ang="0">
                <a:pos x="179831" y="0"/>
              </a:cxn>
              <a:cxn ang="0">
                <a:pos x="227548" y="6441"/>
              </a:cxn>
              <a:cxn ang="0">
                <a:pos x="270481" y="24609"/>
              </a:cxn>
              <a:cxn ang="0">
                <a:pos x="306895" y="52768"/>
              </a:cxn>
              <a:cxn ang="0">
                <a:pos x="335054" y="89182"/>
              </a:cxn>
              <a:cxn ang="0">
                <a:pos x="353222" y="132115"/>
              </a:cxn>
              <a:cxn ang="0">
                <a:pos x="359663" y="179831"/>
              </a:cxn>
              <a:cxn ang="0">
                <a:pos x="353222" y="228190"/>
              </a:cxn>
              <a:cxn ang="0">
                <a:pos x="335054" y="271554"/>
              </a:cxn>
              <a:cxn ang="0">
                <a:pos x="306895" y="308229"/>
              </a:cxn>
              <a:cxn ang="0">
                <a:pos x="270481" y="336521"/>
              </a:cxn>
              <a:cxn ang="0">
                <a:pos x="227548" y="354739"/>
              </a:cxn>
              <a:cxn ang="0">
                <a:pos x="179831" y="361188"/>
              </a:cxn>
            </a:cxnLst>
            <a:rect l="0" t="0" r="r" b="b"/>
            <a:pathLst>
              <a:path w="360045" h="361314">
                <a:moveTo>
                  <a:pt x="179831" y="361188"/>
                </a:moveTo>
                <a:lnTo>
                  <a:pt x="132115" y="354739"/>
                </a:lnTo>
                <a:lnTo>
                  <a:pt x="89182" y="336521"/>
                </a:lnTo>
                <a:lnTo>
                  <a:pt x="52768" y="308229"/>
                </a:lnTo>
                <a:lnTo>
                  <a:pt x="24609" y="271554"/>
                </a:lnTo>
                <a:lnTo>
                  <a:pt x="6441" y="228190"/>
                </a:lnTo>
                <a:lnTo>
                  <a:pt x="0" y="179831"/>
                </a:lnTo>
                <a:lnTo>
                  <a:pt x="6441" y="132115"/>
                </a:lnTo>
                <a:lnTo>
                  <a:pt x="24609" y="89182"/>
                </a:lnTo>
                <a:lnTo>
                  <a:pt x="52768" y="52768"/>
                </a:lnTo>
                <a:lnTo>
                  <a:pt x="89182" y="24609"/>
                </a:lnTo>
                <a:lnTo>
                  <a:pt x="132115" y="6441"/>
                </a:lnTo>
                <a:lnTo>
                  <a:pt x="179831" y="0"/>
                </a:lnTo>
                <a:lnTo>
                  <a:pt x="227548" y="6441"/>
                </a:lnTo>
                <a:lnTo>
                  <a:pt x="270481" y="24609"/>
                </a:lnTo>
                <a:lnTo>
                  <a:pt x="306895" y="52768"/>
                </a:lnTo>
                <a:lnTo>
                  <a:pt x="335054" y="89182"/>
                </a:lnTo>
                <a:lnTo>
                  <a:pt x="353222" y="132115"/>
                </a:lnTo>
                <a:lnTo>
                  <a:pt x="359663" y="179831"/>
                </a:lnTo>
                <a:lnTo>
                  <a:pt x="353222" y="228190"/>
                </a:lnTo>
                <a:lnTo>
                  <a:pt x="335054" y="271554"/>
                </a:lnTo>
                <a:lnTo>
                  <a:pt x="306895" y="308229"/>
                </a:lnTo>
                <a:lnTo>
                  <a:pt x="270481" y="336521"/>
                </a:lnTo>
                <a:lnTo>
                  <a:pt x="227548" y="354739"/>
                </a:lnTo>
                <a:lnTo>
                  <a:pt x="179831" y="36118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7437" name="object 30"/>
          <p:cNvSpPr>
            <a:spLocks noChangeArrowheads="1"/>
          </p:cNvSpPr>
          <p:nvPr/>
        </p:nvSpPr>
        <p:spPr bwMode="auto">
          <a:xfrm>
            <a:off x="6890580" y="2326667"/>
            <a:ext cx="317651" cy="253720"/>
          </a:xfrm>
          <a:custGeom>
            <a:avLst/>
            <a:gdLst/>
            <a:ahLst/>
            <a:cxnLst>
              <a:cxn ang="0">
                <a:pos x="53340" y="318516"/>
              </a:cxn>
              <a:cxn ang="0">
                <a:pos x="0" y="167640"/>
              </a:cxn>
              <a:cxn ang="0">
                <a:pos x="147828" y="4571"/>
              </a:cxn>
              <a:cxn ang="0">
                <a:pos x="240792" y="9144"/>
              </a:cxn>
              <a:cxn ang="0">
                <a:pos x="169164" y="13716"/>
              </a:cxn>
              <a:cxn ang="0">
                <a:pos x="117348" y="25908"/>
              </a:cxn>
              <a:cxn ang="0">
                <a:pos x="88392" y="42672"/>
              </a:cxn>
              <a:cxn ang="0">
                <a:pos x="64008" y="64008"/>
              </a:cxn>
              <a:cxn ang="0">
                <a:pos x="33528" y="103632"/>
              </a:cxn>
              <a:cxn ang="0">
                <a:pos x="15621" y="150876"/>
              </a:cxn>
              <a:cxn ang="0">
                <a:pos x="12192" y="187452"/>
              </a:cxn>
              <a:cxn ang="0">
                <a:pos x="19812" y="239268"/>
              </a:cxn>
              <a:cxn ang="0">
                <a:pos x="42672" y="283464"/>
              </a:cxn>
              <a:cxn ang="0">
                <a:pos x="62484" y="309372"/>
              </a:cxn>
              <a:cxn ang="0">
                <a:pos x="103632" y="339852"/>
              </a:cxn>
              <a:cxn ang="0">
                <a:pos x="134112" y="352044"/>
              </a:cxn>
              <a:cxn ang="0">
                <a:pos x="185928" y="361188"/>
              </a:cxn>
              <a:cxn ang="0">
                <a:pos x="205740" y="371856"/>
              </a:cxn>
              <a:cxn ang="0">
                <a:pos x="202692" y="13716"/>
              </a:cxn>
              <a:cxn ang="0">
                <a:pos x="259080" y="15240"/>
              </a:cxn>
              <a:cxn ang="0">
                <a:pos x="134112" y="21335"/>
              </a:cxn>
              <a:cxn ang="0">
                <a:pos x="297180" y="53340"/>
              </a:cxn>
              <a:cxn ang="0">
                <a:pos x="252983" y="25908"/>
              </a:cxn>
              <a:cxn ang="0">
                <a:pos x="274319" y="22859"/>
              </a:cxn>
              <a:cxn ang="0">
                <a:pos x="295656" y="51816"/>
              </a:cxn>
              <a:cxn ang="0">
                <a:pos x="76635" y="51816"/>
              </a:cxn>
              <a:cxn ang="0">
                <a:pos x="295656" y="51816"/>
              </a:cxn>
              <a:cxn ang="0">
                <a:pos x="364998" y="134112"/>
              </a:cxn>
              <a:cxn ang="0">
                <a:pos x="19812" y="134112"/>
              </a:cxn>
              <a:cxn ang="0">
                <a:pos x="352044" y="134112"/>
              </a:cxn>
              <a:cxn ang="0">
                <a:pos x="356616" y="150876"/>
              </a:cxn>
              <a:cxn ang="0">
                <a:pos x="15621" y="150876"/>
              </a:cxn>
              <a:cxn ang="0">
                <a:pos x="359663" y="204216"/>
              </a:cxn>
              <a:cxn ang="0">
                <a:pos x="371856" y="167640"/>
              </a:cxn>
              <a:cxn ang="0">
                <a:pos x="12192" y="185928"/>
              </a:cxn>
              <a:cxn ang="0">
                <a:pos x="12192" y="187452"/>
              </a:cxn>
              <a:cxn ang="0">
                <a:pos x="15240" y="222504"/>
              </a:cxn>
              <a:cxn ang="0">
                <a:pos x="352044" y="239268"/>
              </a:cxn>
              <a:cxn ang="0">
                <a:pos x="368808" y="224028"/>
              </a:cxn>
              <a:cxn ang="0">
                <a:pos x="19812" y="237744"/>
              </a:cxn>
              <a:cxn ang="0">
                <a:pos x="309372" y="309372"/>
              </a:cxn>
              <a:cxn ang="0">
                <a:pos x="345948" y="254508"/>
              </a:cxn>
              <a:cxn ang="0">
                <a:pos x="364236" y="242316"/>
              </a:cxn>
              <a:cxn ang="0">
                <a:pos x="76635" y="321564"/>
              </a:cxn>
              <a:cxn ang="0">
                <a:pos x="279908" y="347472"/>
              </a:cxn>
              <a:cxn ang="0">
                <a:pos x="283464" y="330708"/>
              </a:cxn>
              <a:cxn ang="0">
                <a:pos x="304800" y="330708"/>
              </a:cxn>
              <a:cxn ang="0">
                <a:pos x="118872" y="347472"/>
              </a:cxn>
              <a:cxn ang="0">
                <a:pos x="185928" y="361188"/>
              </a:cxn>
              <a:cxn ang="0">
                <a:pos x="237743" y="352044"/>
              </a:cxn>
              <a:cxn ang="0">
                <a:pos x="274319" y="350520"/>
              </a:cxn>
            </a:cxnLst>
            <a:rect l="0" t="0" r="r" b="b"/>
            <a:pathLst>
              <a:path w="372109" h="373379">
                <a:moveTo>
                  <a:pt x="185928" y="373380"/>
                </a:moveTo>
                <a:lnTo>
                  <a:pt x="147828" y="368808"/>
                </a:lnTo>
                <a:lnTo>
                  <a:pt x="97536" y="350520"/>
                </a:lnTo>
                <a:lnTo>
                  <a:pt x="53340" y="318516"/>
                </a:lnTo>
                <a:lnTo>
                  <a:pt x="21336" y="275844"/>
                </a:lnTo>
                <a:lnTo>
                  <a:pt x="3048" y="224028"/>
                </a:lnTo>
                <a:lnTo>
                  <a:pt x="0" y="205740"/>
                </a:lnTo>
                <a:lnTo>
                  <a:pt x="0" y="167640"/>
                </a:lnTo>
                <a:lnTo>
                  <a:pt x="13716" y="114300"/>
                </a:lnTo>
                <a:lnTo>
                  <a:pt x="53340" y="54864"/>
                </a:lnTo>
                <a:lnTo>
                  <a:pt x="97536" y="22859"/>
                </a:lnTo>
                <a:lnTo>
                  <a:pt x="147828" y="4571"/>
                </a:lnTo>
                <a:lnTo>
                  <a:pt x="185928" y="0"/>
                </a:lnTo>
                <a:lnTo>
                  <a:pt x="205740" y="1523"/>
                </a:lnTo>
                <a:lnTo>
                  <a:pt x="224028" y="4571"/>
                </a:lnTo>
                <a:lnTo>
                  <a:pt x="240792" y="9144"/>
                </a:lnTo>
                <a:lnTo>
                  <a:pt x="249936" y="12192"/>
                </a:lnTo>
                <a:lnTo>
                  <a:pt x="185928" y="12192"/>
                </a:lnTo>
                <a:lnTo>
                  <a:pt x="167640" y="13716"/>
                </a:lnTo>
                <a:lnTo>
                  <a:pt x="169164" y="13716"/>
                </a:lnTo>
                <a:lnTo>
                  <a:pt x="150876" y="16764"/>
                </a:lnTo>
                <a:lnTo>
                  <a:pt x="139700" y="19811"/>
                </a:lnTo>
                <a:lnTo>
                  <a:pt x="134112" y="19811"/>
                </a:lnTo>
                <a:lnTo>
                  <a:pt x="117348" y="25908"/>
                </a:lnTo>
                <a:lnTo>
                  <a:pt x="118872" y="25908"/>
                </a:lnTo>
                <a:lnTo>
                  <a:pt x="102108" y="33528"/>
                </a:lnTo>
                <a:lnTo>
                  <a:pt x="103632" y="33528"/>
                </a:lnTo>
                <a:lnTo>
                  <a:pt x="88392" y="42672"/>
                </a:lnTo>
                <a:lnTo>
                  <a:pt x="76635" y="51816"/>
                </a:lnTo>
                <a:lnTo>
                  <a:pt x="76200" y="51816"/>
                </a:lnTo>
                <a:lnTo>
                  <a:pt x="62484" y="64008"/>
                </a:lnTo>
                <a:lnTo>
                  <a:pt x="64008" y="64008"/>
                </a:lnTo>
                <a:lnTo>
                  <a:pt x="51816" y="76200"/>
                </a:lnTo>
                <a:lnTo>
                  <a:pt x="41148" y="89916"/>
                </a:lnTo>
                <a:lnTo>
                  <a:pt x="42672" y="89916"/>
                </a:lnTo>
                <a:lnTo>
                  <a:pt x="33528" y="103632"/>
                </a:lnTo>
                <a:lnTo>
                  <a:pt x="25908" y="118872"/>
                </a:lnTo>
                <a:lnTo>
                  <a:pt x="20366" y="134112"/>
                </a:lnTo>
                <a:lnTo>
                  <a:pt x="19812" y="134112"/>
                </a:lnTo>
                <a:lnTo>
                  <a:pt x="15621" y="150876"/>
                </a:lnTo>
                <a:lnTo>
                  <a:pt x="15240" y="150876"/>
                </a:lnTo>
                <a:lnTo>
                  <a:pt x="12319" y="185928"/>
                </a:lnTo>
                <a:lnTo>
                  <a:pt x="12192" y="185928"/>
                </a:lnTo>
                <a:lnTo>
                  <a:pt x="12192" y="187452"/>
                </a:lnTo>
                <a:lnTo>
                  <a:pt x="12319" y="187452"/>
                </a:lnTo>
                <a:lnTo>
                  <a:pt x="15240" y="222504"/>
                </a:lnTo>
                <a:lnTo>
                  <a:pt x="15621" y="222504"/>
                </a:lnTo>
                <a:lnTo>
                  <a:pt x="19812" y="239268"/>
                </a:lnTo>
                <a:lnTo>
                  <a:pt x="20366" y="239268"/>
                </a:lnTo>
                <a:lnTo>
                  <a:pt x="25908" y="254508"/>
                </a:lnTo>
                <a:lnTo>
                  <a:pt x="33528" y="269748"/>
                </a:lnTo>
                <a:lnTo>
                  <a:pt x="42672" y="283464"/>
                </a:lnTo>
                <a:lnTo>
                  <a:pt x="41148" y="283464"/>
                </a:lnTo>
                <a:lnTo>
                  <a:pt x="51816" y="297180"/>
                </a:lnTo>
                <a:lnTo>
                  <a:pt x="64008" y="309372"/>
                </a:lnTo>
                <a:lnTo>
                  <a:pt x="62484" y="309372"/>
                </a:lnTo>
                <a:lnTo>
                  <a:pt x="76200" y="321564"/>
                </a:lnTo>
                <a:lnTo>
                  <a:pt x="76635" y="321564"/>
                </a:lnTo>
                <a:lnTo>
                  <a:pt x="88392" y="330708"/>
                </a:lnTo>
                <a:lnTo>
                  <a:pt x="103632" y="339852"/>
                </a:lnTo>
                <a:lnTo>
                  <a:pt x="102108" y="339852"/>
                </a:lnTo>
                <a:lnTo>
                  <a:pt x="118872" y="347472"/>
                </a:lnTo>
                <a:lnTo>
                  <a:pt x="121538" y="347472"/>
                </a:lnTo>
                <a:lnTo>
                  <a:pt x="134112" y="352044"/>
                </a:lnTo>
                <a:lnTo>
                  <a:pt x="150876" y="356616"/>
                </a:lnTo>
                <a:lnTo>
                  <a:pt x="169164" y="359664"/>
                </a:lnTo>
                <a:lnTo>
                  <a:pt x="167640" y="359664"/>
                </a:lnTo>
                <a:lnTo>
                  <a:pt x="185928" y="361188"/>
                </a:lnTo>
                <a:lnTo>
                  <a:pt x="249936" y="361188"/>
                </a:lnTo>
                <a:lnTo>
                  <a:pt x="240792" y="364236"/>
                </a:lnTo>
                <a:lnTo>
                  <a:pt x="224028" y="368808"/>
                </a:lnTo>
                <a:lnTo>
                  <a:pt x="205740" y="371856"/>
                </a:lnTo>
                <a:lnTo>
                  <a:pt x="185928" y="373380"/>
                </a:lnTo>
                <a:close/>
              </a:path>
              <a:path w="372109" h="373379">
                <a:moveTo>
                  <a:pt x="237743" y="21335"/>
                </a:moveTo>
                <a:lnTo>
                  <a:pt x="220980" y="16764"/>
                </a:lnTo>
                <a:lnTo>
                  <a:pt x="202692" y="13716"/>
                </a:lnTo>
                <a:lnTo>
                  <a:pt x="204216" y="13716"/>
                </a:lnTo>
                <a:lnTo>
                  <a:pt x="185928" y="12192"/>
                </a:lnTo>
                <a:lnTo>
                  <a:pt x="249936" y="12192"/>
                </a:lnTo>
                <a:lnTo>
                  <a:pt x="259080" y="15240"/>
                </a:lnTo>
                <a:lnTo>
                  <a:pt x="268223" y="19811"/>
                </a:lnTo>
                <a:lnTo>
                  <a:pt x="237743" y="19811"/>
                </a:lnTo>
                <a:lnTo>
                  <a:pt x="237743" y="21335"/>
                </a:lnTo>
                <a:close/>
              </a:path>
              <a:path w="372109" h="373379">
                <a:moveTo>
                  <a:pt x="134112" y="21335"/>
                </a:moveTo>
                <a:lnTo>
                  <a:pt x="134112" y="19811"/>
                </a:lnTo>
                <a:lnTo>
                  <a:pt x="139700" y="19811"/>
                </a:lnTo>
                <a:lnTo>
                  <a:pt x="134112" y="21335"/>
                </a:lnTo>
                <a:close/>
              </a:path>
              <a:path w="372109" h="373379">
                <a:moveTo>
                  <a:pt x="297180" y="53340"/>
                </a:moveTo>
                <a:lnTo>
                  <a:pt x="283464" y="42672"/>
                </a:lnTo>
                <a:lnTo>
                  <a:pt x="268224" y="33528"/>
                </a:lnTo>
                <a:lnTo>
                  <a:pt x="269748" y="33528"/>
                </a:lnTo>
                <a:lnTo>
                  <a:pt x="252983" y="25908"/>
                </a:lnTo>
                <a:lnTo>
                  <a:pt x="254507" y="25908"/>
                </a:lnTo>
                <a:lnTo>
                  <a:pt x="237743" y="19811"/>
                </a:lnTo>
                <a:lnTo>
                  <a:pt x="268223" y="19811"/>
                </a:lnTo>
                <a:lnTo>
                  <a:pt x="274319" y="22859"/>
                </a:lnTo>
                <a:lnTo>
                  <a:pt x="291083" y="32004"/>
                </a:lnTo>
                <a:lnTo>
                  <a:pt x="304800" y="42672"/>
                </a:lnTo>
                <a:lnTo>
                  <a:pt x="315087" y="51816"/>
                </a:lnTo>
                <a:lnTo>
                  <a:pt x="295656" y="51816"/>
                </a:lnTo>
                <a:lnTo>
                  <a:pt x="297180" y="53340"/>
                </a:lnTo>
                <a:close/>
              </a:path>
              <a:path w="372109" h="373379">
                <a:moveTo>
                  <a:pt x="74676" y="53340"/>
                </a:moveTo>
                <a:lnTo>
                  <a:pt x="76200" y="51816"/>
                </a:lnTo>
                <a:lnTo>
                  <a:pt x="76635" y="51816"/>
                </a:lnTo>
                <a:lnTo>
                  <a:pt x="74676" y="53340"/>
                </a:lnTo>
                <a:close/>
              </a:path>
              <a:path w="372109" h="373379">
                <a:moveTo>
                  <a:pt x="352044" y="135636"/>
                </a:moveTo>
                <a:lnTo>
                  <a:pt x="330708" y="89916"/>
                </a:lnTo>
                <a:lnTo>
                  <a:pt x="295656" y="51816"/>
                </a:lnTo>
                <a:lnTo>
                  <a:pt x="315087" y="51816"/>
                </a:lnTo>
                <a:lnTo>
                  <a:pt x="341376" y="82296"/>
                </a:lnTo>
                <a:lnTo>
                  <a:pt x="364236" y="131064"/>
                </a:lnTo>
                <a:lnTo>
                  <a:pt x="364998" y="134112"/>
                </a:lnTo>
                <a:lnTo>
                  <a:pt x="352044" y="134112"/>
                </a:lnTo>
                <a:lnTo>
                  <a:pt x="352044" y="135636"/>
                </a:lnTo>
                <a:close/>
              </a:path>
              <a:path w="372109" h="373379">
                <a:moveTo>
                  <a:pt x="19812" y="135636"/>
                </a:moveTo>
                <a:lnTo>
                  <a:pt x="19812" y="134112"/>
                </a:lnTo>
                <a:lnTo>
                  <a:pt x="20366" y="134112"/>
                </a:lnTo>
                <a:lnTo>
                  <a:pt x="19812" y="135636"/>
                </a:lnTo>
                <a:close/>
              </a:path>
              <a:path w="372109" h="373379">
                <a:moveTo>
                  <a:pt x="356616" y="152400"/>
                </a:moveTo>
                <a:lnTo>
                  <a:pt x="352044" y="134112"/>
                </a:lnTo>
                <a:lnTo>
                  <a:pt x="364998" y="134112"/>
                </a:lnTo>
                <a:lnTo>
                  <a:pt x="368808" y="149352"/>
                </a:lnTo>
                <a:lnTo>
                  <a:pt x="369062" y="150876"/>
                </a:lnTo>
                <a:lnTo>
                  <a:pt x="356616" y="150876"/>
                </a:lnTo>
                <a:lnTo>
                  <a:pt x="356616" y="152400"/>
                </a:lnTo>
                <a:close/>
              </a:path>
              <a:path w="372109" h="373379">
                <a:moveTo>
                  <a:pt x="15240" y="152400"/>
                </a:moveTo>
                <a:lnTo>
                  <a:pt x="15240" y="150876"/>
                </a:lnTo>
                <a:lnTo>
                  <a:pt x="15621" y="150876"/>
                </a:lnTo>
                <a:lnTo>
                  <a:pt x="15240" y="152400"/>
                </a:lnTo>
                <a:close/>
              </a:path>
              <a:path w="372109" h="373379">
                <a:moveTo>
                  <a:pt x="369062" y="222504"/>
                </a:moveTo>
                <a:lnTo>
                  <a:pt x="356616" y="222504"/>
                </a:lnTo>
                <a:lnTo>
                  <a:pt x="359663" y="204216"/>
                </a:lnTo>
                <a:lnTo>
                  <a:pt x="359663" y="169164"/>
                </a:lnTo>
                <a:lnTo>
                  <a:pt x="356616" y="150876"/>
                </a:lnTo>
                <a:lnTo>
                  <a:pt x="369062" y="150876"/>
                </a:lnTo>
                <a:lnTo>
                  <a:pt x="371856" y="167640"/>
                </a:lnTo>
                <a:lnTo>
                  <a:pt x="371856" y="205740"/>
                </a:lnTo>
                <a:lnTo>
                  <a:pt x="369062" y="222504"/>
                </a:lnTo>
                <a:close/>
              </a:path>
              <a:path w="372109" h="373379">
                <a:moveTo>
                  <a:pt x="12255" y="186690"/>
                </a:moveTo>
                <a:lnTo>
                  <a:pt x="12192" y="185928"/>
                </a:lnTo>
                <a:lnTo>
                  <a:pt x="12319" y="185928"/>
                </a:lnTo>
                <a:lnTo>
                  <a:pt x="12255" y="186690"/>
                </a:lnTo>
                <a:close/>
              </a:path>
              <a:path w="372109" h="373379">
                <a:moveTo>
                  <a:pt x="12319" y="187452"/>
                </a:moveTo>
                <a:lnTo>
                  <a:pt x="12192" y="187452"/>
                </a:lnTo>
                <a:lnTo>
                  <a:pt x="12255" y="186690"/>
                </a:lnTo>
                <a:lnTo>
                  <a:pt x="12319" y="187452"/>
                </a:lnTo>
                <a:close/>
              </a:path>
              <a:path w="372109" h="373379">
                <a:moveTo>
                  <a:pt x="15621" y="222504"/>
                </a:moveTo>
                <a:lnTo>
                  <a:pt x="15240" y="222504"/>
                </a:lnTo>
                <a:lnTo>
                  <a:pt x="15240" y="220980"/>
                </a:lnTo>
                <a:lnTo>
                  <a:pt x="15621" y="222504"/>
                </a:lnTo>
                <a:close/>
              </a:path>
              <a:path w="372109" h="373379">
                <a:moveTo>
                  <a:pt x="364998" y="239268"/>
                </a:moveTo>
                <a:lnTo>
                  <a:pt x="352044" y="239268"/>
                </a:lnTo>
                <a:lnTo>
                  <a:pt x="356616" y="220980"/>
                </a:lnTo>
                <a:lnTo>
                  <a:pt x="356616" y="222504"/>
                </a:lnTo>
                <a:lnTo>
                  <a:pt x="369062" y="222504"/>
                </a:lnTo>
                <a:lnTo>
                  <a:pt x="368808" y="224028"/>
                </a:lnTo>
                <a:lnTo>
                  <a:pt x="364998" y="239268"/>
                </a:lnTo>
                <a:close/>
              </a:path>
              <a:path w="372109" h="373379">
                <a:moveTo>
                  <a:pt x="20366" y="239268"/>
                </a:moveTo>
                <a:lnTo>
                  <a:pt x="19812" y="239268"/>
                </a:lnTo>
                <a:lnTo>
                  <a:pt x="19812" y="237744"/>
                </a:lnTo>
                <a:lnTo>
                  <a:pt x="20366" y="239268"/>
                </a:lnTo>
                <a:close/>
              </a:path>
              <a:path w="372109" h="373379">
                <a:moveTo>
                  <a:pt x="315087" y="321564"/>
                </a:moveTo>
                <a:lnTo>
                  <a:pt x="295656" y="321564"/>
                </a:lnTo>
                <a:lnTo>
                  <a:pt x="309372" y="309372"/>
                </a:lnTo>
                <a:lnTo>
                  <a:pt x="320039" y="297180"/>
                </a:lnTo>
                <a:lnTo>
                  <a:pt x="330708" y="283464"/>
                </a:lnTo>
                <a:lnTo>
                  <a:pt x="338328" y="269748"/>
                </a:lnTo>
                <a:lnTo>
                  <a:pt x="345948" y="254508"/>
                </a:lnTo>
                <a:lnTo>
                  <a:pt x="352044" y="237744"/>
                </a:lnTo>
                <a:lnTo>
                  <a:pt x="352044" y="239268"/>
                </a:lnTo>
                <a:lnTo>
                  <a:pt x="364998" y="239268"/>
                </a:lnTo>
                <a:lnTo>
                  <a:pt x="364236" y="242316"/>
                </a:lnTo>
                <a:lnTo>
                  <a:pt x="341376" y="291084"/>
                </a:lnTo>
                <a:lnTo>
                  <a:pt x="318515" y="318516"/>
                </a:lnTo>
                <a:lnTo>
                  <a:pt x="315087" y="321564"/>
                </a:lnTo>
                <a:close/>
              </a:path>
              <a:path w="372109" h="373379">
                <a:moveTo>
                  <a:pt x="76635" y="321564"/>
                </a:moveTo>
                <a:lnTo>
                  <a:pt x="76200" y="321564"/>
                </a:lnTo>
                <a:lnTo>
                  <a:pt x="74676" y="320040"/>
                </a:lnTo>
                <a:lnTo>
                  <a:pt x="76635" y="321564"/>
                </a:lnTo>
                <a:close/>
              </a:path>
              <a:path w="372109" h="373379">
                <a:moveTo>
                  <a:pt x="279908" y="347472"/>
                </a:moveTo>
                <a:lnTo>
                  <a:pt x="252983" y="347472"/>
                </a:lnTo>
                <a:lnTo>
                  <a:pt x="269748" y="339852"/>
                </a:lnTo>
                <a:lnTo>
                  <a:pt x="268224" y="339852"/>
                </a:lnTo>
                <a:lnTo>
                  <a:pt x="283464" y="330708"/>
                </a:lnTo>
                <a:lnTo>
                  <a:pt x="297180" y="320040"/>
                </a:lnTo>
                <a:lnTo>
                  <a:pt x="295656" y="321564"/>
                </a:lnTo>
                <a:lnTo>
                  <a:pt x="315087" y="321564"/>
                </a:lnTo>
                <a:lnTo>
                  <a:pt x="304800" y="330708"/>
                </a:lnTo>
                <a:lnTo>
                  <a:pt x="291083" y="341376"/>
                </a:lnTo>
                <a:lnTo>
                  <a:pt x="279908" y="347472"/>
                </a:lnTo>
                <a:close/>
              </a:path>
              <a:path w="372109" h="373379">
                <a:moveTo>
                  <a:pt x="121538" y="347472"/>
                </a:moveTo>
                <a:lnTo>
                  <a:pt x="118872" y="347472"/>
                </a:lnTo>
                <a:lnTo>
                  <a:pt x="117348" y="345948"/>
                </a:lnTo>
                <a:lnTo>
                  <a:pt x="121538" y="347472"/>
                </a:lnTo>
                <a:close/>
              </a:path>
              <a:path w="372109" h="373379">
                <a:moveTo>
                  <a:pt x="249936" y="361188"/>
                </a:moveTo>
                <a:lnTo>
                  <a:pt x="185928" y="361188"/>
                </a:lnTo>
                <a:lnTo>
                  <a:pt x="204216" y="359664"/>
                </a:lnTo>
                <a:lnTo>
                  <a:pt x="202692" y="359664"/>
                </a:lnTo>
                <a:lnTo>
                  <a:pt x="220980" y="356616"/>
                </a:lnTo>
                <a:lnTo>
                  <a:pt x="237743" y="352044"/>
                </a:lnTo>
                <a:lnTo>
                  <a:pt x="254507" y="345948"/>
                </a:lnTo>
                <a:lnTo>
                  <a:pt x="252983" y="347472"/>
                </a:lnTo>
                <a:lnTo>
                  <a:pt x="279908" y="347472"/>
                </a:lnTo>
                <a:lnTo>
                  <a:pt x="274319" y="350520"/>
                </a:lnTo>
                <a:lnTo>
                  <a:pt x="259080" y="358140"/>
                </a:lnTo>
                <a:lnTo>
                  <a:pt x="249936" y="361188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1" name="object 31"/>
          <p:cNvSpPr txBox="1"/>
          <p:nvPr/>
        </p:nvSpPr>
        <p:spPr>
          <a:xfrm>
            <a:off x="4453900" y="2363377"/>
            <a:ext cx="130318" cy="287035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pc="78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3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89208" y="3161244"/>
            <a:ext cx="130318" cy="287035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pc="78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4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962527" y="2363377"/>
            <a:ext cx="130318" cy="287035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pc="78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5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/>
          <p:cNvSpPr>
            <a:spLocks noChangeArrowheads="1"/>
          </p:cNvSpPr>
          <p:nvPr/>
        </p:nvSpPr>
        <p:spPr bwMode="auto">
          <a:xfrm>
            <a:off x="3507735" y="963057"/>
            <a:ext cx="2333512" cy="51067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8434" name="object 3"/>
          <p:cNvSpPr>
            <a:spLocks noChangeArrowheads="1"/>
          </p:cNvSpPr>
          <p:nvPr/>
        </p:nvSpPr>
        <p:spPr bwMode="auto">
          <a:xfrm>
            <a:off x="3502304" y="958738"/>
            <a:ext cx="2345729" cy="519317"/>
          </a:xfrm>
          <a:custGeom>
            <a:avLst/>
            <a:gdLst/>
            <a:ahLst/>
            <a:cxnLst>
              <a:cxn ang="0">
                <a:pos x="91440" y="757428"/>
              </a:cxn>
              <a:cxn ang="0">
                <a:pos x="1524" y="658368"/>
              </a:cxn>
              <a:cxn ang="0">
                <a:pos x="6096" y="92964"/>
              </a:cxn>
              <a:cxn ang="0">
                <a:pos x="131064" y="0"/>
              </a:cxn>
              <a:cxn ang="0">
                <a:pos x="2648711" y="6096"/>
              </a:cxn>
              <a:cxn ang="0">
                <a:pos x="106680" y="15240"/>
              </a:cxn>
              <a:cxn ang="0">
                <a:pos x="74676" y="27432"/>
              </a:cxn>
              <a:cxn ang="0">
                <a:pos x="56388" y="39624"/>
              </a:cxn>
              <a:cxn ang="0">
                <a:pos x="25908" y="76200"/>
              </a:cxn>
              <a:cxn ang="0">
                <a:pos x="17907" y="97536"/>
              </a:cxn>
              <a:cxn ang="0">
                <a:pos x="15240" y="656844"/>
              </a:cxn>
              <a:cxn ang="0">
                <a:pos x="22206" y="679704"/>
              </a:cxn>
              <a:cxn ang="0">
                <a:pos x="39624" y="708660"/>
              </a:cxn>
              <a:cxn ang="0">
                <a:pos x="54864" y="723900"/>
              </a:cxn>
              <a:cxn ang="0">
                <a:pos x="77342" y="737616"/>
              </a:cxn>
              <a:cxn ang="0">
                <a:pos x="101345" y="746760"/>
              </a:cxn>
              <a:cxn ang="0">
                <a:pos x="2660903" y="754380"/>
              </a:cxn>
              <a:cxn ang="0">
                <a:pos x="2685288" y="41148"/>
              </a:cxn>
              <a:cxn ang="0">
                <a:pos x="2656332" y="22860"/>
              </a:cxn>
              <a:cxn ang="0">
                <a:pos x="2621280" y="13716"/>
              </a:cxn>
              <a:cxn ang="0">
                <a:pos x="2692908" y="30480"/>
              </a:cxn>
              <a:cxn ang="0">
                <a:pos x="54864" y="41148"/>
              </a:cxn>
              <a:cxn ang="0">
                <a:pos x="2711196" y="48768"/>
              </a:cxn>
              <a:cxn ang="0">
                <a:pos x="2711196" y="48768"/>
              </a:cxn>
              <a:cxn ang="0">
                <a:pos x="47244" y="48768"/>
              </a:cxn>
              <a:cxn ang="0">
                <a:pos x="2702052" y="56388"/>
              </a:cxn>
              <a:cxn ang="0">
                <a:pos x="2718816" y="57912"/>
              </a:cxn>
              <a:cxn ang="0">
                <a:pos x="2714243" y="76200"/>
              </a:cxn>
              <a:cxn ang="0">
                <a:pos x="26561" y="76200"/>
              </a:cxn>
              <a:cxn ang="0">
                <a:pos x="2727960" y="74676"/>
              </a:cxn>
              <a:cxn ang="0">
                <a:pos x="2723388" y="96012"/>
              </a:cxn>
              <a:cxn ang="0">
                <a:pos x="18288" y="96012"/>
              </a:cxn>
              <a:cxn ang="0">
                <a:pos x="2723388" y="96012"/>
              </a:cxn>
              <a:cxn ang="0">
                <a:pos x="2727960" y="118872"/>
              </a:cxn>
              <a:cxn ang="0">
                <a:pos x="12573" y="118872"/>
              </a:cxn>
              <a:cxn ang="0">
                <a:pos x="2723388" y="667512"/>
              </a:cxn>
              <a:cxn ang="0">
                <a:pos x="2740152" y="118872"/>
              </a:cxn>
              <a:cxn ang="0">
                <a:pos x="2738627" y="658368"/>
              </a:cxn>
              <a:cxn ang="0">
                <a:pos x="21336" y="679704"/>
              </a:cxn>
              <a:cxn ang="0">
                <a:pos x="2708148" y="699516"/>
              </a:cxn>
              <a:cxn ang="0">
                <a:pos x="2732722" y="679704"/>
              </a:cxn>
              <a:cxn ang="0">
                <a:pos x="2708148" y="697992"/>
              </a:cxn>
              <a:cxn ang="0">
                <a:pos x="2717727" y="707136"/>
              </a:cxn>
              <a:cxn ang="0">
                <a:pos x="39624" y="708660"/>
              </a:cxn>
              <a:cxn ang="0">
                <a:pos x="2665476" y="737616"/>
              </a:cxn>
              <a:cxn ang="0">
                <a:pos x="2702052" y="707136"/>
              </a:cxn>
              <a:cxn ang="0">
                <a:pos x="2689250" y="737616"/>
              </a:cxn>
              <a:cxn ang="0">
                <a:pos x="77342" y="737616"/>
              </a:cxn>
              <a:cxn ang="0">
                <a:pos x="2667000" y="736092"/>
              </a:cxn>
              <a:cxn ang="0">
                <a:pos x="2675763" y="746760"/>
              </a:cxn>
              <a:cxn ang="0">
                <a:pos x="101345" y="746760"/>
              </a:cxn>
              <a:cxn ang="0">
                <a:pos x="2644140" y="746760"/>
              </a:cxn>
            </a:cxnLst>
            <a:rect l="0" t="0" r="r" b="b"/>
            <a:pathLst>
              <a:path w="2741929" h="763905">
                <a:moveTo>
                  <a:pt x="2622803" y="763524"/>
                </a:moveTo>
                <a:lnTo>
                  <a:pt x="117348" y="763524"/>
                </a:lnTo>
                <a:lnTo>
                  <a:pt x="105156" y="762000"/>
                </a:lnTo>
                <a:lnTo>
                  <a:pt x="91440" y="757428"/>
                </a:lnTo>
                <a:lnTo>
                  <a:pt x="79248" y="754380"/>
                </a:lnTo>
                <a:lnTo>
                  <a:pt x="28956" y="716280"/>
                </a:lnTo>
                <a:lnTo>
                  <a:pt x="6096" y="672084"/>
                </a:lnTo>
                <a:lnTo>
                  <a:pt x="1524" y="658368"/>
                </a:lnTo>
                <a:lnTo>
                  <a:pt x="0" y="646176"/>
                </a:lnTo>
                <a:lnTo>
                  <a:pt x="0" y="118872"/>
                </a:lnTo>
                <a:lnTo>
                  <a:pt x="1524" y="105156"/>
                </a:lnTo>
                <a:lnTo>
                  <a:pt x="6096" y="92964"/>
                </a:lnTo>
                <a:lnTo>
                  <a:pt x="9144" y="80772"/>
                </a:lnTo>
                <a:lnTo>
                  <a:pt x="47244" y="30480"/>
                </a:lnTo>
                <a:lnTo>
                  <a:pt x="91440" y="6096"/>
                </a:lnTo>
                <a:lnTo>
                  <a:pt x="131064" y="0"/>
                </a:lnTo>
                <a:lnTo>
                  <a:pt x="2610611" y="0"/>
                </a:lnTo>
                <a:lnTo>
                  <a:pt x="2622803" y="1524"/>
                </a:lnTo>
                <a:lnTo>
                  <a:pt x="2636519" y="3048"/>
                </a:lnTo>
                <a:lnTo>
                  <a:pt x="2648711" y="6096"/>
                </a:lnTo>
                <a:lnTo>
                  <a:pt x="2660903" y="10668"/>
                </a:lnTo>
                <a:lnTo>
                  <a:pt x="2667000" y="13716"/>
                </a:lnTo>
                <a:lnTo>
                  <a:pt x="118872" y="13716"/>
                </a:lnTo>
                <a:lnTo>
                  <a:pt x="106680" y="15240"/>
                </a:lnTo>
                <a:lnTo>
                  <a:pt x="96012" y="18288"/>
                </a:lnTo>
                <a:lnTo>
                  <a:pt x="83820" y="22860"/>
                </a:lnTo>
                <a:lnTo>
                  <a:pt x="85344" y="22860"/>
                </a:lnTo>
                <a:lnTo>
                  <a:pt x="74676" y="27432"/>
                </a:lnTo>
                <a:lnTo>
                  <a:pt x="64008" y="33528"/>
                </a:lnTo>
                <a:lnTo>
                  <a:pt x="65532" y="33528"/>
                </a:lnTo>
                <a:lnTo>
                  <a:pt x="56997" y="39624"/>
                </a:lnTo>
                <a:lnTo>
                  <a:pt x="56388" y="39624"/>
                </a:lnTo>
                <a:lnTo>
                  <a:pt x="48768" y="47244"/>
                </a:lnTo>
                <a:lnTo>
                  <a:pt x="47244" y="47244"/>
                </a:lnTo>
                <a:lnTo>
                  <a:pt x="32004" y="65532"/>
                </a:lnTo>
                <a:lnTo>
                  <a:pt x="25908" y="76200"/>
                </a:lnTo>
                <a:lnTo>
                  <a:pt x="26561" y="76200"/>
                </a:lnTo>
                <a:lnTo>
                  <a:pt x="21336" y="85344"/>
                </a:lnTo>
                <a:lnTo>
                  <a:pt x="16764" y="97536"/>
                </a:lnTo>
                <a:lnTo>
                  <a:pt x="17907" y="97536"/>
                </a:lnTo>
                <a:lnTo>
                  <a:pt x="12573" y="118872"/>
                </a:lnTo>
                <a:lnTo>
                  <a:pt x="12192" y="118872"/>
                </a:lnTo>
                <a:lnTo>
                  <a:pt x="12192" y="644652"/>
                </a:lnTo>
                <a:lnTo>
                  <a:pt x="15240" y="656844"/>
                </a:lnTo>
                <a:lnTo>
                  <a:pt x="18288" y="667512"/>
                </a:lnTo>
                <a:lnTo>
                  <a:pt x="16764" y="667512"/>
                </a:lnTo>
                <a:lnTo>
                  <a:pt x="21336" y="679704"/>
                </a:lnTo>
                <a:lnTo>
                  <a:pt x="22206" y="679704"/>
                </a:lnTo>
                <a:lnTo>
                  <a:pt x="27432" y="688848"/>
                </a:lnTo>
                <a:lnTo>
                  <a:pt x="25908" y="688848"/>
                </a:lnTo>
                <a:lnTo>
                  <a:pt x="32004" y="699516"/>
                </a:lnTo>
                <a:lnTo>
                  <a:pt x="39624" y="708660"/>
                </a:lnTo>
                <a:lnTo>
                  <a:pt x="40893" y="708660"/>
                </a:lnTo>
                <a:lnTo>
                  <a:pt x="47244" y="716280"/>
                </a:lnTo>
                <a:lnTo>
                  <a:pt x="56388" y="723900"/>
                </a:lnTo>
                <a:lnTo>
                  <a:pt x="54864" y="723900"/>
                </a:lnTo>
                <a:lnTo>
                  <a:pt x="65532" y="731520"/>
                </a:lnTo>
                <a:lnTo>
                  <a:pt x="64008" y="731520"/>
                </a:lnTo>
                <a:lnTo>
                  <a:pt x="74676" y="737616"/>
                </a:lnTo>
                <a:lnTo>
                  <a:pt x="77342" y="737616"/>
                </a:lnTo>
                <a:lnTo>
                  <a:pt x="85344" y="742188"/>
                </a:lnTo>
                <a:lnTo>
                  <a:pt x="83820" y="742188"/>
                </a:lnTo>
                <a:lnTo>
                  <a:pt x="96012" y="746760"/>
                </a:lnTo>
                <a:lnTo>
                  <a:pt x="101345" y="746760"/>
                </a:lnTo>
                <a:lnTo>
                  <a:pt x="106680" y="748284"/>
                </a:lnTo>
                <a:lnTo>
                  <a:pt x="118872" y="751332"/>
                </a:lnTo>
                <a:lnTo>
                  <a:pt x="2667000" y="751332"/>
                </a:lnTo>
                <a:lnTo>
                  <a:pt x="2660903" y="754380"/>
                </a:lnTo>
                <a:lnTo>
                  <a:pt x="2648711" y="757428"/>
                </a:lnTo>
                <a:lnTo>
                  <a:pt x="2636519" y="762000"/>
                </a:lnTo>
                <a:lnTo>
                  <a:pt x="2622803" y="763524"/>
                </a:lnTo>
                <a:close/>
              </a:path>
              <a:path w="2741929" h="763905">
                <a:moveTo>
                  <a:pt x="2685288" y="41148"/>
                </a:moveTo>
                <a:lnTo>
                  <a:pt x="2676143" y="33528"/>
                </a:lnTo>
                <a:lnTo>
                  <a:pt x="2665476" y="27432"/>
                </a:lnTo>
                <a:lnTo>
                  <a:pt x="2667000" y="27432"/>
                </a:lnTo>
                <a:lnTo>
                  <a:pt x="2656332" y="22860"/>
                </a:lnTo>
                <a:lnTo>
                  <a:pt x="2644140" y="18288"/>
                </a:lnTo>
                <a:lnTo>
                  <a:pt x="2645664" y="18288"/>
                </a:lnTo>
                <a:lnTo>
                  <a:pt x="2633472" y="15240"/>
                </a:lnTo>
                <a:lnTo>
                  <a:pt x="2621280" y="13716"/>
                </a:lnTo>
                <a:lnTo>
                  <a:pt x="2667000" y="13716"/>
                </a:lnTo>
                <a:lnTo>
                  <a:pt x="2673096" y="16764"/>
                </a:lnTo>
                <a:lnTo>
                  <a:pt x="2683764" y="22860"/>
                </a:lnTo>
                <a:lnTo>
                  <a:pt x="2692908" y="30480"/>
                </a:lnTo>
                <a:lnTo>
                  <a:pt x="2702052" y="39624"/>
                </a:lnTo>
                <a:lnTo>
                  <a:pt x="2685288" y="39624"/>
                </a:lnTo>
                <a:lnTo>
                  <a:pt x="2685288" y="41148"/>
                </a:lnTo>
                <a:close/>
              </a:path>
              <a:path w="2741929" h="763905">
                <a:moveTo>
                  <a:pt x="54864" y="41148"/>
                </a:moveTo>
                <a:lnTo>
                  <a:pt x="56388" y="39624"/>
                </a:lnTo>
                <a:lnTo>
                  <a:pt x="56997" y="39624"/>
                </a:lnTo>
                <a:lnTo>
                  <a:pt x="54864" y="41148"/>
                </a:lnTo>
                <a:close/>
              </a:path>
              <a:path w="2741929" h="763905">
                <a:moveTo>
                  <a:pt x="2711196" y="48768"/>
                </a:moveTo>
                <a:lnTo>
                  <a:pt x="2694432" y="48768"/>
                </a:lnTo>
                <a:lnTo>
                  <a:pt x="2685288" y="39624"/>
                </a:lnTo>
                <a:lnTo>
                  <a:pt x="2702052" y="39624"/>
                </a:lnTo>
                <a:lnTo>
                  <a:pt x="2711196" y="48768"/>
                </a:lnTo>
                <a:close/>
              </a:path>
              <a:path w="2741929" h="763905">
                <a:moveTo>
                  <a:pt x="47244" y="48768"/>
                </a:moveTo>
                <a:lnTo>
                  <a:pt x="47244" y="47244"/>
                </a:lnTo>
                <a:lnTo>
                  <a:pt x="48768" y="47244"/>
                </a:lnTo>
                <a:lnTo>
                  <a:pt x="47244" y="48768"/>
                </a:lnTo>
                <a:close/>
              </a:path>
              <a:path w="2741929" h="763905">
                <a:moveTo>
                  <a:pt x="2714243" y="76200"/>
                </a:moveTo>
                <a:lnTo>
                  <a:pt x="2708148" y="65532"/>
                </a:lnTo>
                <a:lnTo>
                  <a:pt x="2700527" y="56388"/>
                </a:lnTo>
                <a:lnTo>
                  <a:pt x="2702052" y="56388"/>
                </a:lnTo>
                <a:lnTo>
                  <a:pt x="2692908" y="47244"/>
                </a:lnTo>
                <a:lnTo>
                  <a:pt x="2694432" y="48768"/>
                </a:lnTo>
                <a:lnTo>
                  <a:pt x="2711196" y="48768"/>
                </a:lnTo>
                <a:lnTo>
                  <a:pt x="2718816" y="57912"/>
                </a:lnTo>
                <a:lnTo>
                  <a:pt x="2724911" y="68580"/>
                </a:lnTo>
                <a:lnTo>
                  <a:pt x="2727960" y="74676"/>
                </a:lnTo>
                <a:lnTo>
                  <a:pt x="2714243" y="74676"/>
                </a:lnTo>
                <a:lnTo>
                  <a:pt x="2714243" y="76200"/>
                </a:lnTo>
                <a:close/>
              </a:path>
              <a:path w="2741929" h="763905">
                <a:moveTo>
                  <a:pt x="26561" y="76200"/>
                </a:moveTo>
                <a:lnTo>
                  <a:pt x="25908" y="76200"/>
                </a:lnTo>
                <a:lnTo>
                  <a:pt x="27432" y="74676"/>
                </a:lnTo>
                <a:lnTo>
                  <a:pt x="26561" y="76200"/>
                </a:lnTo>
                <a:close/>
              </a:path>
              <a:path w="2741929" h="763905">
                <a:moveTo>
                  <a:pt x="2723388" y="97536"/>
                </a:moveTo>
                <a:lnTo>
                  <a:pt x="2718816" y="85344"/>
                </a:lnTo>
                <a:lnTo>
                  <a:pt x="2714243" y="74676"/>
                </a:lnTo>
                <a:lnTo>
                  <a:pt x="2727960" y="74676"/>
                </a:lnTo>
                <a:lnTo>
                  <a:pt x="2731008" y="80772"/>
                </a:lnTo>
                <a:lnTo>
                  <a:pt x="2735580" y="92964"/>
                </a:lnTo>
                <a:lnTo>
                  <a:pt x="2736342" y="96012"/>
                </a:lnTo>
                <a:lnTo>
                  <a:pt x="2723388" y="96012"/>
                </a:lnTo>
                <a:lnTo>
                  <a:pt x="2723388" y="97536"/>
                </a:lnTo>
                <a:close/>
              </a:path>
              <a:path w="2741929" h="763905">
                <a:moveTo>
                  <a:pt x="17907" y="97536"/>
                </a:moveTo>
                <a:lnTo>
                  <a:pt x="16764" y="97536"/>
                </a:lnTo>
                <a:lnTo>
                  <a:pt x="18288" y="96012"/>
                </a:lnTo>
                <a:lnTo>
                  <a:pt x="17907" y="97536"/>
                </a:lnTo>
                <a:close/>
              </a:path>
              <a:path w="2741929" h="763905">
                <a:moveTo>
                  <a:pt x="2727960" y="120396"/>
                </a:moveTo>
                <a:lnTo>
                  <a:pt x="2726435" y="108204"/>
                </a:lnTo>
                <a:lnTo>
                  <a:pt x="2723388" y="96012"/>
                </a:lnTo>
                <a:lnTo>
                  <a:pt x="2736342" y="96012"/>
                </a:lnTo>
                <a:lnTo>
                  <a:pt x="2738627" y="105156"/>
                </a:lnTo>
                <a:lnTo>
                  <a:pt x="2740152" y="118872"/>
                </a:lnTo>
                <a:lnTo>
                  <a:pt x="2727960" y="118872"/>
                </a:lnTo>
                <a:lnTo>
                  <a:pt x="2727960" y="120396"/>
                </a:lnTo>
                <a:close/>
              </a:path>
              <a:path w="2741929" h="763905">
                <a:moveTo>
                  <a:pt x="12192" y="120396"/>
                </a:moveTo>
                <a:lnTo>
                  <a:pt x="12192" y="118872"/>
                </a:lnTo>
                <a:lnTo>
                  <a:pt x="12573" y="118872"/>
                </a:lnTo>
                <a:lnTo>
                  <a:pt x="12192" y="120396"/>
                </a:lnTo>
                <a:close/>
              </a:path>
              <a:path w="2741929" h="763905">
                <a:moveTo>
                  <a:pt x="2732722" y="679704"/>
                </a:moveTo>
                <a:lnTo>
                  <a:pt x="2718816" y="679704"/>
                </a:lnTo>
                <a:lnTo>
                  <a:pt x="2723388" y="667512"/>
                </a:lnTo>
                <a:lnTo>
                  <a:pt x="2726435" y="656844"/>
                </a:lnTo>
                <a:lnTo>
                  <a:pt x="2727960" y="644652"/>
                </a:lnTo>
                <a:lnTo>
                  <a:pt x="2727960" y="118872"/>
                </a:lnTo>
                <a:lnTo>
                  <a:pt x="2740152" y="118872"/>
                </a:lnTo>
                <a:lnTo>
                  <a:pt x="2741676" y="131064"/>
                </a:lnTo>
                <a:lnTo>
                  <a:pt x="2741676" y="632460"/>
                </a:lnTo>
                <a:lnTo>
                  <a:pt x="2740152" y="646176"/>
                </a:lnTo>
                <a:lnTo>
                  <a:pt x="2738627" y="658368"/>
                </a:lnTo>
                <a:lnTo>
                  <a:pt x="2735580" y="672084"/>
                </a:lnTo>
                <a:lnTo>
                  <a:pt x="2732722" y="679704"/>
                </a:lnTo>
                <a:close/>
              </a:path>
              <a:path w="2741929" h="763905">
                <a:moveTo>
                  <a:pt x="22206" y="679704"/>
                </a:moveTo>
                <a:lnTo>
                  <a:pt x="21336" y="679704"/>
                </a:lnTo>
                <a:lnTo>
                  <a:pt x="21336" y="678180"/>
                </a:lnTo>
                <a:lnTo>
                  <a:pt x="22206" y="679704"/>
                </a:lnTo>
                <a:close/>
              </a:path>
              <a:path w="2741929" h="763905">
                <a:moveTo>
                  <a:pt x="2722299" y="699516"/>
                </a:moveTo>
                <a:lnTo>
                  <a:pt x="2708148" y="699516"/>
                </a:lnTo>
                <a:lnTo>
                  <a:pt x="2714243" y="688848"/>
                </a:lnTo>
                <a:lnTo>
                  <a:pt x="2718816" y="678180"/>
                </a:lnTo>
                <a:lnTo>
                  <a:pt x="2718816" y="679704"/>
                </a:lnTo>
                <a:lnTo>
                  <a:pt x="2732722" y="679704"/>
                </a:lnTo>
                <a:lnTo>
                  <a:pt x="2731008" y="684276"/>
                </a:lnTo>
                <a:lnTo>
                  <a:pt x="2722299" y="699516"/>
                </a:lnTo>
                <a:close/>
              </a:path>
              <a:path w="2741929" h="763905">
                <a:moveTo>
                  <a:pt x="2700527" y="708660"/>
                </a:moveTo>
                <a:lnTo>
                  <a:pt x="2708148" y="697992"/>
                </a:lnTo>
                <a:lnTo>
                  <a:pt x="2708148" y="699516"/>
                </a:lnTo>
                <a:lnTo>
                  <a:pt x="2722299" y="699516"/>
                </a:lnTo>
                <a:lnTo>
                  <a:pt x="2718816" y="705612"/>
                </a:lnTo>
                <a:lnTo>
                  <a:pt x="2717727" y="707136"/>
                </a:lnTo>
                <a:lnTo>
                  <a:pt x="2702052" y="707136"/>
                </a:lnTo>
                <a:lnTo>
                  <a:pt x="2700527" y="708660"/>
                </a:lnTo>
                <a:close/>
              </a:path>
              <a:path w="2741929" h="763905">
                <a:moveTo>
                  <a:pt x="40893" y="708660"/>
                </a:moveTo>
                <a:lnTo>
                  <a:pt x="39624" y="708660"/>
                </a:lnTo>
                <a:lnTo>
                  <a:pt x="39624" y="707136"/>
                </a:lnTo>
                <a:lnTo>
                  <a:pt x="40893" y="708660"/>
                </a:lnTo>
                <a:close/>
              </a:path>
              <a:path w="2741929" h="763905">
                <a:moveTo>
                  <a:pt x="2689250" y="737616"/>
                </a:moveTo>
                <a:lnTo>
                  <a:pt x="2665476" y="737616"/>
                </a:lnTo>
                <a:lnTo>
                  <a:pt x="2676143" y="731520"/>
                </a:lnTo>
                <a:lnTo>
                  <a:pt x="2694432" y="716280"/>
                </a:lnTo>
                <a:lnTo>
                  <a:pt x="2692908" y="716280"/>
                </a:lnTo>
                <a:lnTo>
                  <a:pt x="2702052" y="707136"/>
                </a:lnTo>
                <a:lnTo>
                  <a:pt x="2717727" y="707136"/>
                </a:lnTo>
                <a:lnTo>
                  <a:pt x="2711196" y="716280"/>
                </a:lnTo>
                <a:lnTo>
                  <a:pt x="2692908" y="734568"/>
                </a:lnTo>
                <a:lnTo>
                  <a:pt x="2689250" y="737616"/>
                </a:lnTo>
                <a:close/>
              </a:path>
              <a:path w="2741929" h="763905">
                <a:moveTo>
                  <a:pt x="77342" y="737616"/>
                </a:moveTo>
                <a:lnTo>
                  <a:pt x="74676" y="737616"/>
                </a:lnTo>
                <a:lnTo>
                  <a:pt x="74676" y="736092"/>
                </a:lnTo>
                <a:lnTo>
                  <a:pt x="77342" y="737616"/>
                </a:lnTo>
                <a:close/>
              </a:path>
              <a:path w="2741929" h="763905">
                <a:moveTo>
                  <a:pt x="2675763" y="746760"/>
                </a:moveTo>
                <a:lnTo>
                  <a:pt x="2644140" y="746760"/>
                </a:lnTo>
                <a:lnTo>
                  <a:pt x="2656332" y="742188"/>
                </a:lnTo>
                <a:lnTo>
                  <a:pt x="2667000" y="736092"/>
                </a:lnTo>
                <a:lnTo>
                  <a:pt x="2665476" y="737616"/>
                </a:lnTo>
                <a:lnTo>
                  <a:pt x="2689250" y="737616"/>
                </a:lnTo>
                <a:lnTo>
                  <a:pt x="2683764" y="742188"/>
                </a:lnTo>
                <a:lnTo>
                  <a:pt x="2675763" y="746760"/>
                </a:lnTo>
                <a:close/>
              </a:path>
              <a:path w="2741929" h="763905">
                <a:moveTo>
                  <a:pt x="101345" y="746760"/>
                </a:moveTo>
                <a:lnTo>
                  <a:pt x="96012" y="746760"/>
                </a:lnTo>
                <a:lnTo>
                  <a:pt x="96012" y="745236"/>
                </a:lnTo>
                <a:lnTo>
                  <a:pt x="101345" y="746760"/>
                </a:lnTo>
                <a:close/>
              </a:path>
              <a:path w="2741929" h="763905">
                <a:moveTo>
                  <a:pt x="2667000" y="751332"/>
                </a:moveTo>
                <a:lnTo>
                  <a:pt x="2621280" y="751332"/>
                </a:lnTo>
                <a:lnTo>
                  <a:pt x="2645664" y="745236"/>
                </a:lnTo>
                <a:lnTo>
                  <a:pt x="2644140" y="746760"/>
                </a:lnTo>
                <a:lnTo>
                  <a:pt x="2675763" y="746760"/>
                </a:lnTo>
                <a:lnTo>
                  <a:pt x="2673096" y="748284"/>
                </a:lnTo>
                <a:lnTo>
                  <a:pt x="2667000" y="751332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8435" name="object 4"/>
          <p:cNvSpPr>
            <a:spLocks noGrp="1" noChangeArrowheads="1"/>
          </p:cNvSpPr>
          <p:nvPr>
            <p:ph type="title"/>
          </p:nvPr>
        </p:nvSpPr>
        <p:spPr bwMode="auto">
          <a:xfrm>
            <a:off x="3872897" y="1064545"/>
            <a:ext cx="1585539" cy="440923"/>
          </a:xfrm>
          <a:noFill/>
        </p:spPr>
        <p:txBody>
          <a:bodyPr wrap="square" lIns="0" tIns="9939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800" dirty="0" smtClean="0">
                <a:latin typeface="宋体" pitchFamily="2" charset="-122"/>
              </a:rPr>
              <a:t>定位公式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07259" y="2039478"/>
            <a:ext cx="3810453" cy="533256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34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行业领域</a:t>
            </a:r>
            <a:r>
              <a:rPr sz="3400" spc="278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 </a:t>
            </a:r>
            <a:r>
              <a:rPr sz="3400" spc="83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+</a:t>
            </a:r>
            <a:r>
              <a:rPr sz="3400" spc="278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 </a:t>
            </a:r>
            <a:r>
              <a:rPr sz="34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类型</a:t>
            </a:r>
          </a:p>
        </p:txBody>
      </p:sp>
      <p:sp>
        <p:nvSpPr>
          <p:cNvPr id="17413" name="object 6"/>
          <p:cNvSpPr txBox="1"/>
          <p:nvPr/>
        </p:nvSpPr>
        <p:spPr>
          <a:xfrm>
            <a:off x="1608617" y="2872976"/>
            <a:ext cx="2171971" cy="640644"/>
          </a:xfrm>
          <a:prstGeom prst="rect">
            <a:avLst/>
          </a:prstGeom>
          <a:noFill/>
          <a:ln w="9525">
            <a:noFill/>
          </a:ln>
        </p:spPr>
        <p:txBody>
          <a:bodyPr lIns="0" tIns="24848" rIns="0" bIns="0">
            <a:spAutoFit/>
          </a:bodyPr>
          <a:lstStyle/>
          <a:p>
            <a:pPr marL="9939">
              <a:lnSpc>
                <a:spcPts val="1616"/>
              </a:lnSpc>
              <a:spcBef>
                <a:spcPts val="196"/>
              </a:spcBef>
            </a:pPr>
            <a:r>
              <a:rPr lang="zh-CN" altLang="zh-CN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行业领域：美食、美妆、 服装、情感、舞蹈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25843" y="2872976"/>
            <a:ext cx="1380559" cy="1100993"/>
          </a:xfrm>
          <a:prstGeom prst="rect">
            <a:avLst/>
          </a:prstGeom>
        </p:spPr>
        <p:txBody>
          <a:bodyPr lIns="0" tIns="14909" rIns="0" bIns="0">
            <a:spAutoFit/>
          </a:bodyPr>
          <a:lstStyle/>
          <a:p>
            <a:pPr marL="9939" marR="3976" fontAlgn="auto">
              <a:lnSpc>
                <a:spcPct val="98000"/>
              </a:lnSpc>
              <a:spcBef>
                <a:spcPts val="117"/>
              </a:spcBef>
            </a:pPr>
            <a:r>
              <a:rPr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类型：剧情、 人物</a:t>
            </a:r>
            <a:r>
              <a:rPr spc="-313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I</a:t>
            </a:r>
            <a:r>
              <a:rPr spc="23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P</a:t>
            </a:r>
            <a:r>
              <a:rPr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、特效、 动漫、图文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16812" y="2039478"/>
            <a:ext cx="1751152" cy="2960780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3400" spc="83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+</a:t>
            </a:r>
            <a:r>
              <a:rPr sz="3400" spc="258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 </a:t>
            </a:r>
            <a:r>
              <a:rPr sz="34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标签</a:t>
            </a:r>
            <a:endParaRPr sz="34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spcBef>
                <a:spcPts val="39"/>
              </a:spcBef>
            </a:pPr>
            <a:endParaRPr sz="3300" noProof="1">
              <a:latin typeface="Times New Roman" panose="02020603050405020304"/>
              <a:cs typeface="Times New Roman" panose="02020603050405020304"/>
            </a:endParaRPr>
          </a:p>
          <a:p>
            <a:pPr marL="340411" marR="3976" fontAlgn="auto">
              <a:lnSpc>
                <a:spcPct val="99000"/>
              </a:lnSpc>
            </a:pPr>
            <a:r>
              <a:rPr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标签：漂亮、 犀利、萌萌哒、 有情调、搞笑、 乐观、正义、 暖男、刻薄、 爱憎分明</a:t>
            </a:r>
          </a:p>
        </p:txBody>
      </p:sp>
      <p:sp>
        <p:nvSpPr>
          <p:cNvPr id="18440" name="object 9"/>
          <p:cNvSpPr>
            <a:spLocks noChangeArrowheads="1"/>
          </p:cNvSpPr>
          <p:nvPr/>
        </p:nvSpPr>
        <p:spPr bwMode="auto">
          <a:xfrm>
            <a:off x="1620834" y="2018964"/>
            <a:ext cx="2159755" cy="57006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8441" name="object 10"/>
          <p:cNvSpPr>
            <a:spLocks noChangeArrowheads="1"/>
          </p:cNvSpPr>
          <p:nvPr/>
        </p:nvSpPr>
        <p:spPr bwMode="auto">
          <a:xfrm>
            <a:off x="4202765" y="1998451"/>
            <a:ext cx="1495945" cy="57006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8442" name="object 11"/>
          <p:cNvSpPr>
            <a:spLocks noChangeArrowheads="1"/>
          </p:cNvSpPr>
          <p:nvPr/>
        </p:nvSpPr>
        <p:spPr bwMode="auto">
          <a:xfrm>
            <a:off x="6221341" y="2039478"/>
            <a:ext cx="1542100" cy="57006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130" y="1058776"/>
            <a:ext cx="3494159" cy="486588"/>
          </a:xfrm>
        </p:spPr>
        <p:txBody>
          <a:bodyPr wrap="square" lIns="0" tIns="9442" rIns="0" bIns="0">
            <a:spAutoFit/>
          </a:bodyPr>
          <a:lstStyle/>
          <a:p>
            <a:pPr marL="9939" defTabSz="715609">
              <a:spcBef>
                <a:spcPts val="74"/>
              </a:spcBef>
            </a:pPr>
            <a:r>
              <a:rPr sz="3100" kern="0" spc="-4" noProof="1">
                <a:latin typeface="宋体" panose="02010600030101010101" pitchFamily="2" charset="-122"/>
                <a:cs typeface="宋体" panose="02010600030101010101" pitchFamily="2" charset="-122"/>
              </a:rPr>
              <a:t>第二：差异化运营</a:t>
            </a:r>
          </a:p>
        </p:txBody>
      </p:sp>
      <p:sp>
        <p:nvSpPr>
          <p:cNvPr id="19458" name="object 3"/>
          <p:cNvSpPr>
            <a:spLocks noChangeArrowheads="1"/>
          </p:cNvSpPr>
          <p:nvPr/>
        </p:nvSpPr>
        <p:spPr bwMode="auto">
          <a:xfrm>
            <a:off x="1323546" y="1086138"/>
            <a:ext cx="3845747" cy="56898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9459" name="object 4"/>
          <p:cNvSpPr>
            <a:spLocks noChangeArrowheads="1"/>
          </p:cNvSpPr>
          <p:nvPr/>
        </p:nvSpPr>
        <p:spPr bwMode="auto">
          <a:xfrm>
            <a:off x="1411782" y="2214383"/>
            <a:ext cx="1895045" cy="15028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9460" name="object 5"/>
          <p:cNvSpPr>
            <a:spLocks noChangeArrowheads="1"/>
          </p:cNvSpPr>
          <p:nvPr/>
        </p:nvSpPr>
        <p:spPr bwMode="auto">
          <a:xfrm>
            <a:off x="1406351" y="2204666"/>
            <a:ext cx="1907263" cy="1511524"/>
          </a:xfrm>
          <a:custGeom>
            <a:avLst/>
            <a:gdLst/>
            <a:ahLst/>
            <a:cxnLst>
              <a:cxn ang="0">
                <a:pos x="1312163" y="12700"/>
              </a:cxn>
              <a:cxn ang="0">
                <a:pos x="862584" y="25400"/>
              </a:cxn>
              <a:cxn ang="0">
                <a:pos x="1283207" y="12700"/>
              </a:cxn>
              <a:cxn ang="0">
                <a:pos x="809244" y="38100"/>
              </a:cxn>
              <a:cxn ang="0">
                <a:pos x="760475" y="63500"/>
              </a:cxn>
              <a:cxn ang="0">
                <a:pos x="1389888" y="38100"/>
              </a:cxn>
              <a:cxn ang="0">
                <a:pos x="865631" y="2184400"/>
              </a:cxn>
              <a:cxn ang="0">
                <a:pos x="630936" y="2108200"/>
              </a:cxn>
              <a:cxn ang="0">
                <a:pos x="326136" y="1892300"/>
              </a:cxn>
              <a:cxn ang="0">
                <a:pos x="134112" y="1638300"/>
              </a:cxn>
              <a:cxn ang="0">
                <a:pos x="22859" y="1333500"/>
              </a:cxn>
              <a:cxn ang="0">
                <a:pos x="3048" y="1028700"/>
              </a:cxn>
              <a:cxn ang="0">
                <a:pos x="27432" y="850900"/>
              </a:cxn>
              <a:cxn ang="0">
                <a:pos x="77724" y="698500"/>
              </a:cxn>
              <a:cxn ang="0">
                <a:pos x="220979" y="444500"/>
              </a:cxn>
              <a:cxn ang="0">
                <a:pos x="448055" y="215900"/>
              </a:cxn>
              <a:cxn ang="0">
                <a:pos x="710184" y="76200"/>
              </a:cxn>
              <a:cxn ang="0">
                <a:pos x="373379" y="292100"/>
              </a:cxn>
              <a:cxn ang="0">
                <a:pos x="172212" y="533400"/>
              </a:cxn>
              <a:cxn ang="0">
                <a:pos x="62483" y="774700"/>
              </a:cxn>
              <a:cxn ang="0">
                <a:pos x="15240" y="1028700"/>
              </a:cxn>
              <a:cxn ang="0">
                <a:pos x="21336" y="1244600"/>
              </a:cxn>
              <a:cxn ang="0">
                <a:pos x="120396" y="1587500"/>
              </a:cxn>
              <a:cxn ang="0">
                <a:pos x="298704" y="1854200"/>
              </a:cxn>
              <a:cxn ang="0">
                <a:pos x="542544" y="2057400"/>
              </a:cxn>
              <a:cxn ang="0">
                <a:pos x="839723" y="2171700"/>
              </a:cxn>
              <a:cxn ang="0">
                <a:pos x="1493520" y="2146300"/>
              </a:cxn>
              <a:cxn ang="0">
                <a:pos x="1731264" y="2019300"/>
              </a:cxn>
              <a:cxn ang="0">
                <a:pos x="1930907" y="1854200"/>
              </a:cxn>
              <a:cxn ang="0">
                <a:pos x="2109215" y="1587500"/>
              </a:cxn>
              <a:cxn ang="0">
                <a:pos x="2194560" y="1333500"/>
              </a:cxn>
              <a:cxn ang="0">
                <a:pos x="2217420" y="1079500"/>
              </a:cxn>
              <a:cxn ang="0">
                <a:pos x="2176272" y="800100"/>
              </a:cxn>
              <a:cxn ang="0">
                <a:pos x="2057400" y="533400"/>
              </a:cxn>
              <a:cxn ang="0">
                <a:pos x="1856231" y="292100"/>
              </a:cxn>
              <a:cxn ang="0">
                <a:pos x="1639823" y="139700"/>
              </a:cxn>
              <a:cxn ang="0">
                <a:pos x="1738884" y="190500"/>
              </a:cxn>
              <a:cxn ang="0">
                <a:pos x="1975104" y="393700"/>
              </a:cxn>
              <a:cxn ang="0">
                <a:pos x="2153412" y="698500"/>
              </a:cxn>
              <a:cxn ang="0">
                <a:pos x="2206752" y="889000"/>
              </a:cxn>
              <a:cxn ang="0">
                <a:pos x="2229612" y="1079500"/>
              </a:cxn>
              <a:cxn ang="0">
                <a:pos x="2202180" y="1358900"/>
              </a:cxn>
              <a:cxn ang="0">
                <a:pos x="2132076" y="1562100"/>
              </a:cxn>
              <a:cxn ang="0">
                <a:pos x="1940052" y="1854200"/>
              </a:cxn>
              <a:cxn ang="0">
                <a:pos x="1645920" y="2095500"/>
              </a:cxn>
              <a:cxn ang="0">
                <a:pos x="70104" y="762000"/>
              </a:cxn>
              <a:cxn ang="0">
                <a:pos x="57403" y="800100"/>
              </a:cxn>
              <a:cxn ang="0">
                <a:pos x="12191" y="1079500"/>
              </a:cxn>
              <a:cxn ang="0">
                <a:pos x="0" y="1143000"/>
              </a:cxn>
              <a:cxn ang="0">
                <a:pos x="1420368" y="2184400"/>
              </a:cxn>
              <a:cxn ang="0">
                <a:pos x="862584" y="2197100"/>
              </a:cxn>
              <a:cxn ang="0">
                <a:pos x="1336547" y="2184400"/>
              </a:cxn>
              <a:cxn ang="0">
                <a:pos x="890015" y="2197100"/>
              </a:cxn>
              <a:cxn ang="0">
                <a:pos x="1226820" y="2209800"/>
              </a:cxn>
            </a:cxnLst>
            <a:rect l="0" t="0" r="r" b="b"/>
            <a:pathLst>
              <a:path w="2230120" h="2222500">
                <a:moveTo>
                  <a:pt x="1057655" y="12700"/>
                </a:moveTo>
                <a:lnTo>
                  <a:pt x="917447" y="12700"/>
                </a:lnTo>
                <a:lnTo>
                  <a:pt x="944879" y="0"/>
                </a:lnTo>
                <a:lnTo>
                  <a:pt x="1086612" y="0"/>
                </a:lnTo>
                <a:lnTo>
                  <a:pt x="1057655" y="12700"/>
                </a:lnTo>
                <a:close/>
              </a:path>
              <a:path w="2230120" h="2222500">
                <a:moveTo>
                  <a:pt x="1312163" y="12700"/>
                </a:moveTo>
                <a:lnTo>
                  <a:pt x="1171955" y="12700"/>
                </a:lnTo>
                <a:lnTo>
                  <a:pt x="1143000" y="0"/>
                </a:lnTo>
                <a:lnTo>
                  <a:pt x="1284731" y="0"/>
                </a:lnTo>
                <a:lnTo>
                  <a:pt x="1312163" y="12700"/>
                </a:lnTo>
                <a:close/>
              </a:path>
              <a:path w="2230120" h="2222500">
                <a:moveTo>
                  <a:pt x="918971" y="25400"/>
                </a:moveTo>
                <a:lnTo>
                  <a:pt x="862584" y="25400"/>
                </a:lnTo>
                <a:lnTo>
                  <a:pt x="890015" y="12700"/>
                </a:lnTo>
                <a:lnTo>
                  <a:pt x="946404" y="12700"/>
                </a:lnTo>
                <a:lnTo>
                  <a:pt x="918971" y="25400"/>
                </a:lnTo>
                <a:close/>
              </a:path>
              <a:path w="2230120" h="2222500">
                <a:moveTo>
                  <a:pt x="1367028" y="25400"/>
                </a:moveTo>
                <a:lnTo>
                  <a:pt x="1310639" y="25400"/>
                </a:lnTo>
                <a:lnTo>
                  <a:pt x="1283207" y="12700"/>
                </a:lnTo>
                <a:lnTo>
                  <a:pt x="1339596" y="12700"/>
                </a:lnTo>
                <a:lnTo>
                  <a:pt x="1367028" y="25400"/>
                </a:lnTo>
                <a:close/>
              </a:path>
              <a:path w="2230120" h="2222500">
                <a:moveTo>
                  <a:pt x="736092" y="76200"/>
                </a:moveTo>
                <a:lnTo>
                  <a:pt x="705612" y="76200"/>
                </a:lnTo>
                <a:lnTo>
                  <a:pt x="757428" y="50800"/>
                </a:lnTo>
                <a:lnTo>
                  <a:pt x="809244" y="38100"/>
                </a:lnTo>
                <a:lnTo>
                  <a:pt x="836676" y="25400"/>
                </a:lnTo>
                <a:lnTo>
                  <a:pt x="893063" y="25400"/>
                </a:lnTo>
                <a:lnTo>
                  <a:pt x="865631" y="38100"/>
                </a:lnTo>
                <a:lnTo>
                  <a:pt x="839723" y="38100"/>
                </a:lnTo>
                <a:lnTo>
                  <a:pt x="812292" y="50800"/>
                </a:lnTo>
                <a:lnTo>
                  <a:pt x="760475" y="63500"/>
                </a:lnTo>
                <a:lnTo>
                  <a:pt x="736092" y="76200"/>
                </a:lnTo>
                <a:close/>
              </a:path>
              <a:path w="2230120" h="2222500">
                <a:moveTo>
                  <a:pt x="1524000" y="76200"/>
                </a:moveTo>
                <a:lnTo>
                  <a:pt x="1493520" y="76200"/>
                </a:lnTo>
                <a:lnTo>
                  <a:pt x="1469136" y="63500"/>
                </a:lnTo>
                <a:lnTo>
                  <a:pt x="1417320" y="50800"/>
                </a:lnTo>
                <a:lnTo>
                  <a:pt x="1389888" y="38100"/>
                </a:lnTo>
                <a:lnTo>
                  <a:pt x="1391412" y="38100"/>
                </a:lnTo>
                <a:lnTo>
                  <a:pt x="1336547" y="25400"/>
                </a:lnTo>
                <a:lnTo>
                  <a:pt x="1394460" y="25400"/>
                </a:lnTo>
                <a:lnTo>
                  <a:pt x="1472184" y="50800"/>
                </a:lnTo>
                <a:lnTo>
                  <a:pt x="1524000" y="76200"/>
                </a:lnTo>
                <a:close/>
              </a:path>
              <a:path w="2230120" h="2222500">
                <a:moveTo>
                  <a:pt x="865631" y="2184400"/>
                </a:moveTo>
                <a:lnTo>
                  <a:pt x="809244" y="2184400"/>
                </a:lnTo>
                <a:lnTo>
                  <a:pt x="783336" y="2171700"/>
                </a:lnTo>
                <a:lnTo>
                  <a:pt x="705612" y="2146300"/>
                </a:lnTo>
                <a:lnTo>
                  <a:pt x="681228" y="2133600"/>
                </a:lnTo>
                <a:lnTo>
                  <a:pt x="655320" y="2120900"/>
                </a:lnTo>
                <a:lnTo>
                  <a:pt x="630936" y="2108200"/>
                </a:lnTo>
                <a:lnTo>
                  <a:pt x="583692" y="2095500"/>
                </a:lnTo>
                <a:lnTo>
                  <a:pt x="536448" y="2057400"/>
                </a:lnTo>
                <a:lnTo>
                  <a:pt x="490728" y="2032000"/>
                </a:lnTo>
                <a:lnTo>
                  <a:pt x="448055" y="2006600"/>
                </a:lnTo>
                <a:lnTo>
                  <a:pt x="405383" y="1968500"/>
                </a:lnTo>
                <a:lnTo>
                  <a:pt x="326136" y="1892300"/>
                </a:lnTo>
                <a:lnTo>
                  <a:pt x="289559" y="1854200"/>
                </a:lnTo>
                <a:lnTo>
                  <a:pt x="254508" y="1816100"/>
                </a:lnTo>
                <a:lnTo>
                  <a:pt x="220979" y="1778000"/>
                </a:lnTo>
                <a:lnTo>
                  <a:pt x="190500" y="1727200"/>
                </a:lnTo>
                <a:lnTo>
                  <a:pt x="161544" y="1689100"/>
                </a:lnTo>
                <a:lnTo>
                  <a:pt x="134112" y="1638300"/>
                </a:lnTo>
                <a:lnTo>
                  <a:pt x="97536" y="1562100"/>
                </a:lnTo>
                <a:lnTo>
                  <a:pt x="86867" y="1536700"/>
                </a:lnTo>
                <a:lnTo>
                  <a:pt x="76200" y="1524000"/>
                </a:lnTo>
                <a:lnTo>
                  <a:pt x="57912" y="1460500"/>
                </a:lnTo>
                <a:lnTo>
                  <a:pt x="27432" y="1358900"/>
                </a:lnTo>
                <a:lnTo>
                  <a:pt x="22859" y="1333500"/>
                </a:lnTo>
                <a:lnTo>
                  <a:pt x="16763" y="1308100"/>
                </a:lnTo>
                <a:lnTo>
                  <a:pt x="12191" y="1282700"/>
                </a:lnTo>
                <a:lnTo>
                  <a:pt x="4571" y="1219200"/>
                </a:lnTo>
                <a:lnTo>
                  <a:pt x="0" y="1143000"/>
                </a:lnTo>
                <a:lnTo>
                  <a:pt x="0" y="1079500"/>
                </a:lnTo>
                <a:lnTo>
                  <a:pt x="3048" y="1028700"/>
                </a:lnTo>
                <a:lnTo>
                  <a:pt x="4571" y="990600"/>
                </a:lnTo>
                <a:lnTo>
                  <a:pt x="9144" y="965200"/>
                </a:lnTo>
                <a:lnTo>
                  <a:pt x="12191" y="939800"/>
                </a:lnTo>
                <a:lnTo>
                  <a:pt x="16763" y="914400"/>
                </a:lnTo>
                <a:lnTo>
                  <a:pt x="22859" y="889000"/>
                </a:lnTo>
                <a:lnTo>
                  <a:pt x="27432" y="850900"/>
                </a:lnTo>
                <a:lnTo>
                  <a:pt x="35052" y="825500"/>
                </a:lnTo>
                <a:lnTo>
                  <a:pt x="41148" y="800100"/>
                </a:lnTo>
                <a:lnTo>
                  <a:pt x="50291" y="774700"/>
                </a:lnTo>
                <a:lnTo>
                  <a:pt x="57912" y="749300"/>
                </a:lnTo>
                <a:lnTo>
                  <a:pt x="67055" y="723900"/>
                </a:lnTo>
                <a:lnTo>
                  <a:pt x="77724" y="698500"/>
                </a:lnTo>
                <a:lnTo>
                  <a:pt x="86867" y="673100"/>
                </a:lnTo>
                <a:lnTo>
                  <a:pt x="97536" y="647700"/>
                </a:lnTo>
                <a:lnTo>
                  <a:pt x="134112" y="571500"/>
                </a:lnTo>
                <a:lnTo>
                  <a:pt x="161544" y="533400"/>
                </a:lnTo>
                <a:lnTo>
                  <a:pt x="190500" y="482600"/>
                </a:lnTo>
                <a:lnTo>
                  <a:pt x="220979" y="444500"/>
                </a:lnTo>
                <a:lnTo>
                  <a:pt x="254508" y="393700"/>
                </a:lnTo>
                <a:lnTo>
                  <a:pt x="289559" y="355600"/>
                </a:lnTo>
                <a:lnTo>
                  <a:pt x="326136" y="317500"/>
                </a:lnTo>
                <a:lnTo>
                  <a:pt x="364236" y="279400"/>
                </a:lnTo>
                <a:lnTo>
                  <a:pt x="405383" y="254000"/>
                </a:lnTo>
                <a:lnTo>
                  <a:pt x="448055" y="215900"/>
                </a:lnTo>
                <a:lnTo>
                  <a:pt x="490728" y="190500"/>
                </a:lnTo>
                <a:lnTo>
                  <a:pt x="536448" y="152400"/>
                </a:lnTo>
                <a:lnTo>
                  <a:pt x="630936" y="101600"/>
                </a:lnTo>
                <a:lnTo>
                  <a:pt x="655320" y="88900"/>
                </a:lnTo>
                <a:lnTo>
                  <a:pt x="681228" y="76200"/>
                </a:lnTo>
                <a:lnTo>
                  <a:pt x="710184" y="76200"/>
                </a:lnTo>
                <a:lnTo>
                  <a:pt x="637032" y="114300"/>
                </a:lnTo>
                <a:lnTo>
                  <a:pt x="542544" y="165100"/>
                </a:lnTo>
                <a:lnTo>
                  <a:pt x="498348" y="190500"/>
                </a:lnTo>
                <a:lnTo>
                  <a:pt x="455675" y="228600"/>
                </a:lnTo>
                <a:lnTo>
                  <a:pt x="413004" y="254000"/>
                </a:lnTo>
                <a:lnTo>
                  <a:pt x="373379" y="292100"/>
                </a:lnTo>
                <a:lnTo>
                  <a:pt x="335279" y="330200"/>
                </a:lnTo>
                <a:lnTo>
                  <a:pt x="298704" y="368300"/>
                </a:lnTo>
                <a:lnTo>
                  <a:pt x="263652" y="406400"/>
                </a:lnTo>
                <a:lnTo>
                  <a:pt x="231648" y="444500"/>
                </a:lnTo>
                <a:lnTo>
                  <a:pt x="201167" y="495300"/>
                </a:lnTo>
                <a:lnTo>
                  <a:pt x="172212" y="533400"/>
                </a:lnTo>
                <a:lnTo>
                  <a:pt x="144779" y="584200"/>
                </a:lnTo>
                <a:lnTo>
                  <a:pt x="120396" y="635000"/>
                </a:lnTo>
                <a:lnTo>
                  <a:pt x="88391" y="698500"/>
                </a:lnTo>
                <a:lnTo>
                  <a:pt x="73761" y="749300"/>
                </a:lnTo>
                <a:lnTo>
                  <a:pt x="70104" y="749300"/>
                </a:lnTo>
                <a:lnTo>
                  <a:pt x="62483" y="774700"/>
                </a:lnTo>
                <a:lnTo>
                  <a:pt x="57403" y="800100"/>
                </a:lnTo>
                <a:lnTo>
                  <a:pt x="54863" y="800100"/>
                </a:lnTo>
                <a:lnTo>
                  <a:pt x="47244" y="838200"/>
                </a:lnTo>
                <a:lnTo>
                  <a:pt x="28955" y="914400"/>
                </a:lnTo>
                <a:lnTo>
                  <a:pt x="18287" y="990600"/>
                </a:lnTo>
                <a:lnTo>
                  <a:pt x="15240" y="1028700"/>
                </a:lnTo>
                <a:lnTo>
                  <a:pt x="13716" y="1054100"/>
                </a:lnTo>
                <a:lnTo>
                  <a:pt x="12191" y="1054100"/>
                </a:lnTo>
                <a:lnTo>
                  <a:pt x="12191" y="1155700"/>
                </a:lnTo>
                <a:lnTo>
                  <a:pt x="12954" y="1155700"/>
                </a:lnTo>
                <a:lnTo>
                  <a:pt x="15240" y="1193800"/>
                </a:lnTo>
                <a:lnTo>
                  <a:pt x="21336" y="1244600"/>
                </a:lnTo>
                <a:lnTo>
                  <a:pt x="24383" y="1282700"/>
                </a:lnTo>
                <a:lnTo>
                  <a:pt x="28955" y="1308100"/>
                </a:lnTo>
                <a:lnTo>
                  <a:pt x="47244" y="1384300"/>
                </a:lnTo>
                <a:lnTo>
                  <a:pt x="70104" y="1460500"/>
                </a:lnTo>
                <a:lnTo>
                  <a:pt x="88391" y="1511300"/>
                </a:lnTo>
                <a:lnTo>
                  <a:pt x="120396" y="1587500"/>
                </a:lnTo>
                <a:lnTo>
                  <a:pt x="144779" y="1638300"/>
                </a:lnTo>
                <a:lnTo>
                  <a:pt x="172212" y="1676400"/>
                </a:lnTo>
                <a:lnTo>
                  <a:pt x="201167" y="1727200"/>
                </a:lnTo>
                <a:lnTo>
                  <a:pt x="231648" y="1765300"/>
                </a:lnTo>
                <a:lnTo>
                  <a:pt x="263652" y="1816100"/>
                </a:lnTo>
                <a:lnTo>
                  <a:pt x="298704" y="1854200"/>
                </a:lnTo>
                <a:lnTo>
                  <a:pt x="335279" y="1892300"/>
                </a:lnTo>
                <a:lnTo>
                  <a:pt x="373379" y="1930400"/>
                </a:lnTo>
                <a:lnTo>
                  <a:pt x="413004" y="1955800"/>
                </a:lnTo>
                <a:lnTo>
                  <a:pt x="498348" y="2019300"/>
                </a:lnTo>
                <a:lnTo>
                  <a:pt x="544067" y="2057400"/>
                </a:lnTo>
                <a:lnTo>
                  <a:pt x="542544" y="2057400"/>
                </a:lnTo>
                <a:lnTo>
                  <a:pt x="637032" y="2108200"/>
                </a:lnTo>
                <a:lnTo>
                  <a:pt x="710184" y="2133600"/>
                </a:lnTo>
                <a:lnTo>
                  <a:pt x="762000" y="2159000"/>
                </a:lnTo>
                <a:lnTo>
                  <a:pt x="786384" y="2159000"/>
                </a:lnTo>
                <a:lnTo>
                  <a:pt x="813815" y="2171700"/>
                </a:lnTo>
                <a:lnTo>
                  <a:pt x="839723" y="2171700"/>
                </a:lnTo>
                <a:lnTo>
                  <a:pt x="865631" y="2184400"/>
                </a:lnTo>
                <a:close/>
              </a:path>
              <a:path w="2230120" h="2222500">
                <a:moveTo>
                  <a:pt x="1472184" y="2171700"/>
                </a:moveTo>
                <a:lnTo>
                  <a:pt x="1417320" y="2171700"/>
                </a:lnTo>
                <a:lnTo>
                  <a:pt x="1443228" y="2159000"/>
                </a:lnTo>
                <a:lnTo>
                  <a:pt x="1469136" y="2159000"/>
                </a:lnTo>
                <a:lnTo>
                  <a:pt x="1493520" y="2146300"/>
                </a:lnTo>
                <a:lnTo>
                  <a:pt x="1519428" y="2133600"/>
                </a:lnTo>
                <a:lnTo>
                  <a:pt x="1592580" y="2108200"/>
                </a:lnTo>
                <a:lnTo>
                  <a:pt x="1641347" y="2082800"/>
                </a:lnTo>
                <a:lnTo>
                  <a:pt x="1639823" y="2082800"/>
                </a:lnTo>
                <a:lnTo>
                  <a:pt x="1687068" y="2057400"/>
                </a:lnTo>
                <a:lnTo>
                  <a:pt x="1731264" y="2019300"/>
                </a:lnTo>
                <a:lnTo>
                  <a:pt x="1775460" y="1993900"/>
                </a:lnTo>
                <a:lnTo>
                  <a:pt x="1773936" y="1993900"/>
                </a:lnTo>
                <a:lnTo>
                  <a:pt x="1816607" y="1955800"/>
                </a:lnTo>
                <a:lnTo>
                  <a:pt x="1856231" y="1930400"/>
                </a:lnTo>
                <a:lnTo>
                  <a:pt x="1894331" y="1892300"/>
                </a:lnTo>
                <a:lnTo>
                  <a:pt x="1930907" y="1854200"/>
                </a:lnTo>
                <a:lnTo>
                  <a:pt x="1965960" y="1816100"/>
                </a:lnTo>
                <a:lnTo>
                  <a:pt x="1997964" y="1765300"/>
                </a:lnTo>
                <a:lnTo>
                  <a:pt x="2029968" y="1727200"/>
                </a:lnTo>
                <a:lnTo>
                  <a:pt x="2057400" y="1676400"/>
                </a:lnTo>
                <a:lnTo>
                  <a:pt x="2084831" y="1638300"/>
                </a:lnTo>
                <a:lnTo>
                  <a:pt x="2109215" y="1587500"/>
                </a:lnTo>
                <a:lnTo>
                  <a:pt x="2141220" y="1511300"/>
                </a:lnTo>
                <a:lnTo>
                  <a:pt x="2168652" y="1435100"/>
                </a:lnTo>
                <a:lnTo>
                  <a:pt x="2176272" y="1409700"/>
                </a:lnTo>
                <a:lnTo>
                  <a:pt x="2182368" y="1384300"/>
                </a:lnTo>
                <a:lnTo>
                  <a:pt x="2189988" y="1358900"/>
                </a:lnTo>
                <a:lnTo>
                  <a:pt x="2194560" y="1333500"/>
                </a:lnTo>
                <a:lnTo>
                  <a:pt x="2200656" y="1308100"/>
                </a:lnTo>
                <a:lnTo>
                  <a:pt x="2205228" y="1282700"/>
                </a:lnTo>
                <a:lnTo>
                  <a:pt x="2211323" y="1219200"/>
                </a:lnTo>
                <a:lnTo>
                  <a:pt x="2214372" y="1193800"/>
                </a:lnTo>
                <a:lnTo>
                  <a:pt x="2217420" y="1143000"/>
                </a:lnTo>
                <a:lnTo>
                  <a:pt x="2217420" y="1079500"/>
                </a:lnTo>
                <a:lnTo>
                  <a:pt x="2214372" y="1028700"/>
                </a:lnTo>
                <a:lnTo>
                  <a:pt x="2211323" y="990600"/>
                </a:lnTo>
                <a:lnTo>
                  <a:pt x="2205228" y="939800"/>
                </a:lnTo>
                <a:lnTo>
                  <a:pt x="2200656" y="914400"/>
                </a:lnTo>
                <a:lnTo>
                  <a:pt x="2182368" y="838200"/>
                </a:lnTo>
                <a:lnTo>
                  <a:pt x="2176272" y="800100"/>
                </a:lnTo>
                <a:lnTo>
                  <a:pt x="2167128" y="774700"/>
                </a:lnTo>
                <a:lnTo>
                  <a:pt x="2159507" y="749300"/>
                </a:lnTo>
                <a:lnTo>
                  <a:pt x="2141220" y="698500"/>
                </a:lnTo>
                <a:lnTo>
                  <a:pt x="2109215" y="635000"/>
                </a:lnTo>
                <a:lnTo>
                  <a:pt x="2084831" y="584200"/>
                </a:lnTo>
                <a:lnTo>
                  <a:pt x="2057400" y="533400"/>
                </a:lnTo>
                <a:lnTo>
                  <a:pt x="2028444" y="495300"/>
                </a:lnTo>
                <a:lnTo>
                  <a:pt x="2029968" y="495300"/>
                </a:lnTo>
                <a:lnTo>
                  <a:pt x="1965960" y="406400"/>
                </a:lnTo>
                <a:lnTo>
                  <a:pt x="1930907" y="368300"/>
                </a:lnTo>
                <a:lnTo>
                  <a:pt x="1894331" y="330200"/>
                </a:lnTo>
                <a:lnTo>
                  <a:pt x="1856231" y="292100"/>
                </a:lnTo>
                <a:lnTo>
                  <a:pt x="1816607" y="254000"/>
                </a:lnTo>
                <a:lnTo>
                  <a:pt x="1773936" y="228600"/>
                </a:lnTo>
                <a:lnTo>
                  <a:pt x="1775460" y="228600"/>
                </a:lnTo>
                <a:lnTo>
                  <a:pt x="1731264" y="190500"/>
                </a:lnTo>
                <a:lnTo>
                  <a:pt x="1687068" y="165100"/>
                </a:lnTo>
                <a:lnTo>
                  <a:pt x="1639823" y="139700"/>
                </a:lnTo>
                <a:lnTo>
                  <a:pt x="1641347" y="139700"/>
                </a:lnTo>
                <a:lnTo>
                  <a:pt x="1519428" y="76200"/>
                </a:lnTo>
                <a:lnTo>
                  <a:pt x="1549907" y="76200"/>
                </a:lnTo>
                <a:lnTo>
                  <a:pt x="1598676" y="101600"/>
                </a:lnTo>
                <a:lnTo>
                  <a:pt x="1693164" y="152400"/>
                </a:lnTo>
                <a:lnTo>
                  <a:pt x="1738884" y="190500"/>
                </a:lnTo>
                <a:lnTo>
                  <a:pt x="1783080" y="215900"/>
                </a:lnTo>
                <a:lnTo>
                  <a:pt x="1824228" y="254000"/>
                </a:lnTo>
                <a:lnTo>
                  <a:pt x="1865376" y="279400"/>
                </a:lnTo>
                <a:lnTo>
                  <a:pt x="1903476" y="317500"/>
                </a:lnTo>
                <a:lnTo>
                  <a:pt x="1940052" y="355600"/>
                </a:lnTo>
                <a:lnTo>
                  <a:pt x="1975104" y="393700"/>
                </a:lnTo>
                <a:lnTo>
                  <a:pt x="2008631" y="444500"/>
                </a:lnTo>
                <a:lnTo>
                  <a:pt x="2039112" y="482600"/>
                </a:lnTo>
                <a:lnTo>
                  <a:pt x="2068068" y="533400"/>
                </a:lnTo>
                <a:lnTo>
                  <a:pt x="2095500" y="571500"/>
                </a:lnTo>
                <a:lnTo>
                  <a:pt x="2132076" y="647700"/>
                </a:lnTo>
                <a:lnTo>
                  <a:pt x="2153412" y="698500"/>
                </a:lnTo>
                <a:lnTo>
                  <a:pt x="2171700" y="749300"/>
                </a:lnTo>
                <a:lnTo>
                  <a:pt x="2179320" y="774700"/>
                </a:lnTo>
                <a:lnTo>
                  <a:pt x="2188464" y="800100"/>
                </a:lnTo>
                <a:lnTo>
                  <a:pt x="2194560" y="825500"/>
                </a:lnTo>
                <a:lnTo>
                  <a:pt x="2202180" y="850900"/>
                </a:lnTo>
                <a:lnTo>
                  <a:pt x="2206752" y="889000"/>
                </a:lnTo>
                <a:lnTo>
                  <a:pt x="2212847" y="914400"/>
                </a:lnTo>
                <a:lnTo>
                  <a:pt x="2217420" y="939800"/>
                </a:lnTo>
                <a:lnTo>
                  <a:pt x="2220468" y="965200"/>
                </a:lnTo>
                <a:lnTo>
                  <a:pt x="2225039" y="990600"/>
                </a:lnTo>
                <a:lnTo>
                  <a:pt x="2226564" y="1028700"/>
                </a:lnTo>
                <a:lnTo>
                  <a:pt x="2229612" y="1079500"/>
                </a:lnTo>
                <a:lnTo>
                  <a:pt x="2229612" y="1168400"/>
                </a:lnTo>
                <a:lnTo>
                  <a:pt x="2226564" y="1193800"/>
                </a:lnTo>
                <a:lnTo>
                  <a:pt x="2225039" y="1219200"/>
                </a:lnTo>
                <a:lnTo>
                  <a:pt x="2221992" y="1257300"/>
                </a:lnTo>
                <a:lnTo>
                  <a:pt x="2208276" y="1333500"/>
                </a:lnTo>
                <a:lnTo>
                  <a:pt x="2202180" y="1358900"/>
                </a:lnTo>
                <a:lnTo>
                  <a:pt x="2194560" y="1384300"/>
                </a:lnTo>
                <a:lnTo>
                  <a:pt x="2188464" y="1409700"/>
                </a:lnTo>
                <a:lnTo>
                  <a:pt x="2180844" y="1435100"/>
                </a:lnTo>
                <a:lnTo>
                  <a:pt x="2153412" y="1524000"/>
                </a:lnTo>
                <a:lnTo>
                  <a:pt x="2142744" y="1549400"/>
                </a:lnTo>
                <a:lnTo>
                  <a:pt x="2132076" y="1562100"/>
                </a:lnTo>
                <a:lnTo>
                  <a:pt x="2095500" y="1638300"/>
                </a:lnTo>
                <a:lnTo>
                  <a:pt x="2069592" y="1689100"/>
                </a:lnTo>
                <a:lnTo>
                  <a:pt x="2039112" y="1727200"/>
                </a:lnTo>
                <a:lnTo>
                  <a:pt x="2008631" y="1778000"/>
                </a:lnTo>
                <a:lnTo>
                  <a:pt x="1975104" y="1816100"/>
                </a:lnTo>
                <a:lnTo>
                  <a:pt x="1940052" y="1854200"/>
                </a:lnTo>
                <a:lnTo>
                  <a:pt x="1903476" y="1892300"/>
                </a:lnTo>
                <a:lnTo>
                  <a:pt x="1865376" y="1930400"/>
                </a:lnTo>
                <a:lnTo>
                  <a:pt x="1783080" y="2006600"/>
                </a:lnTo>
                <a:lnTo>
                  <a:pt x="1738884" y="2032000"/>
                </a:lnTo>
                <a:lnTo>
                  <a:pt x="1693164" y="2057400"/>
                </a:lnTo>
                <a:lnTo>
                  <a:pt x="1645920" y="2095500"/>
                </a:lnTo>
                <a:lnTo>
                  <a:pt x="1598676" y="2108200"/>
                </a:lnTo>
                <a:lnTo>
                  <a:pt x="1574292" y="2120900"/>
                </a:lnTo>
                <a:lnTo>
                  <a:pt x="1548384" y="2133600"/>
                </a:lnTo>
                <a:lnTo>
                  <a:pt x="1524000" y="2146300"/>
                </a:lnTo>
                <a:lnTo>
                  <a:pt x="1472184" y="2171700"/>
                </a:lnTo>
                <a:close/>
              </a:path>
              <a:path w="2230120" h="2222500">
                <a:moveTo>
                  <a:pt x="70104" y="762000"/>
                </a:moveTo>
                <a:lnTo>
                  <a:pt x="70104" y="749300"/>
                </a:lnTo>
                <a:lnTo>
                  <a:pt x="73761" y="749300"/>
                </a:lnTo>
                <a:lnTo>
                  <a:pt x="70104" y="762000"/>
                </a:lnTo>
                <a:close/>
              </a:path>
              <a:path w="2230120" h="2222500">
                <a:moveTo>
                  <a:pt x="54863" y="812800"/>
                </a:moveTo>
                <a:lnTo>
                  <a:pt x="54863" y="800100"/>
                </a:lnTo>
                <a:lnTo>
                  <a:pt x="57403" y="800100"/>
                </a:lnTo>
                <a:lnTo>
                  <a:pt x="54863" y="812800"/>
                </a:lnTo>
                <a:close/>
              </a:path>
              <a:path w="2230120" h="2222500">
                <a:moveTo>
                  <a:pt x="0" y="1079500"/>
                </a:moveTo>
                <a:lnTo>
                  <a:pt x="0" y="1054100"/>
                </a:lnTo>
                <a:lnTo>
                  <a:pt x="1524" y="1054100"/>
                </a:lnTo>
                <a:lnTo>
                  <a:pt x="0" y="1079500"/>
                </a:lnTo>
                <a:close/>
              </a:path>
              <a:path w="2230120" h="2222500">
                <a:moveTo>
                  <a:pt x="12191" y="1079500"/>
                </a:moveTo>
                <a:lnTo>
                  <a:pt x="12191" y="1054100"/>
                </a:lnTo>
                <a:lnTo>
                  <a:pt x="13716" y="1054100"/>
                </a:lnTo>
                <a:lnTo>
                  <a:pt x="12191" y="1079500"/>
                </a:lnTo>
                <a:close/>
              </a:path>
              <a:path w="2230120" h="2222500">
                <a:moveTo>
                  <a:pt x="761" y="1155700"/>
                </a:moveTo>
                <a:lnTo>
                  <a:pt x="0" y="1155700"/>
                </a:lnTo>
                <a:lnTo>
                  <a:pt x="0" y="1143000"/>
                </a:lnTo>
                <a:lnTo>
                  <a:pt x="761" y="1155700"/>
                </a:lnTo>
                <a:close/>
              </a:path>
              <a:path w="2230120" h="2222500">
                <a:moveTo>
                  <a:pt x="12954" y="1155700"/>
                </a:moveTo>
                <a:lnTo>
                  <a:pt x="12191" y="1155700"/>
                </a:lnTo>
                <a:lnTo>
                  <a:pt x="12191" y="1143000"/>
                </a:lnTo>
                <a:lnTo>
                  <a:pt x="12954" y="1155700"/>
                </a:lnTo>
                <a:close/>
              </a:path>
              <a:path w="2230120" h="2222500">
                <a:moveTo>
                  <a:pt x="1420368" y="2184400"/>
                </a:moveTo>
                <a:lnTo>
                  <a:pt x="1363980" y="2184400"/>
                </a:lnTo>
                <a:lnTo>
                  <a:pt x="1389888" y="2171700"/>
                </a:lnTo>
                <a:lnTo>
                  <a:pt x="1446276" y="2171700"/>
                </a:lnTo>
                <a:lnTo>
                  <a:pt x="1420368" y="2184400"/>
                </a:lnTo>
                <a:close/>
              </a:path>
              <a:path w="2230120" h="2222500">
                <a:moveTo>
                  <a:pt x="920496" y="2197100"/>
                </a:moveTo>
                <a:lnTo>
                  <a:pt x="862584" y="2197100"/>
                </a:lnTo>
                <a:lnTo>
                  <a:pt x="836676" y="2184400"/>
                </a:lnTo>
                <a:lnTo>
                  <a:pt x="893063" y="2184400"/>
                </a:lnTo>
                <a:lnTo>
                  <a:pt x="920496" y="2197100"/>
                </a:lnTo>
                <a:close/>
              </a:path>
              <a:path w="2230120" h="2222500">
                <a:moveTo>
                  <a:pt x="1367028" y="2197100"/>
                </a:moveTo>
                <a:lnTo>
                  <a:pt x="1310639" y="2197100"/>
                </a:lnTo>
                <a:lnTo>
                  <a:pt x="1336547" y="2184400"/>
                </a:lnTo>
                <a:lnTo>
                  <a:pt x="1392936" y="2184400"/>
                </a:lnTo>
                <a:lnTo>
                  <a:pt x="1367028" y="2197100"/>
                </a:lnTo>
                <a:close/>
              </a:path>
              <a:path w="2230120" h="2222500">
                <a:moveTo>
                  <a:pt x="1228344" y="2222500"/>
                </a:moveTo>
                <a:lnTo>
                  <a:pt x="1001268" y="2222500"/>
                </a:lnTo>
                <a:lnTo>
                  <a:pt x="972312" y="2209800"/>
                </a:lnTo>
                <a:lnTo>
                  <a:pt x="890015" y="2197100"/>
                </a:lnTo>
                <a:lnTo>
                  <a:pt x="973836" y="2197100"/>
                </a:lnTo>
                <a:lnTo>
                  <a:pt x="1002792" y="2209800"/>
                </a:lnTo>
                <a:lnTo>
                  <a:pt x="1257300" y="2209800"/>
                </a:lnTo>
                <a:lnTo>
                  <a:pt x="1228344" y="2222500"/>
                </a:lnTo>
                <a:close/>
              </a:path>
              <a:path w="2230120" h="2222500">
                <a:moveTo>
                  <a:pt x="1312163" y="2209800"/>
                </a:moveTo>
                <a:lnTo>
                  <a:pt x="1226820" y="2209800"/>
                </a:lnTo>
                <a:lnTo>
                  <a:pt x="1255776" y="2197100"/>
                </a:lnTo>
                <a:lnTo>
                  <a:pt x="1339596" y="2197100"/>
                </a:lnTo>
                <a:lnTo>
                  <a:pt x="1312163" y="220980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9461" name="object 6"/>
          <p:cNvSpPr>
            <a:spLocks noChangeArrowheads="1"/>
          </p:cNvSpPr>
          <p:nvPr/>
        </p:nvSpPr>
        <p:spPr bwMode="auto">
          <a:xfrm>
            <a:off x="3623121" y="2214383"/>
            <a:ext cx="1896402" cy="15028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9462" name="object 7"/>
          <p:cNvSpPr>
            <a:spLocks noChangeArrowheads="1"/>
          </p:cNvSpPr>
          <p:nvPr/>
        </p:nvSpPr>
        <p:spPr bwMode="auto">
          <a:xfrm>
            <a:off x="3617691" y="2204666"/>
            <a:ext cx="1907262" cy="1511524"/>
          </a:xfrm>
          <a:custGeom>
            <a:avLst/>
            <a:gdLst/>
            <a:ahLst/>
            <a:cxnLst>
              <a:cxn ang="0">
                <a:pos x="1057656" y="12700"/>
              </a:cxn>
              <a:cxn ang="0">
                <a:pos x="1312163" y="12700"/>
              </a:cxn>
              <a:cxn ang="0">
                <a:pos x="918972" y="25400"/>
              </a:cxn>
              <a:cxn ang="0">
                <a:pos x="1367027" y="25400"/>
              </a:cxn>
              <a:cxn ang="0">
                <a:pos x="656843" y="2120900"/>
              </a:cxn>
              <a:cxn ang="0">
                <a:pos x="405383" y="1968500"/>
              </a:cxn>
              <a:cxn ang="0">
                <a:pos x="190500" y="1727200"/>
              </a:cxn>
              <a:cxn ang="0">
                <a:pos x="77724" y="1524000"/>
              </a:cxn>
              <a:cxn ang="0">
                <a:pos x="12191" y="1282700"/>
              </a:cxn>
              <a:cxn ang="0">
                <a:pos x="0" y="1079500"/>
              </a:cxn>
              <a:cxn ang="0">
                <a:pos x="57911" y="749300"/>
              </a:cxn>
              <a:cxn ang="0">
                <a:pos x="161543" y="533400"/>
              </a:cxn>
              <a:cxn ang="0">
                <a:pos x="326135" y="317500"/>
              </a:cxn>
              <a:cxn ang="0">
                <a:pos x="536448" y="152400"/>
              </a:cxn>
              <a:cxn ang="0">
                <a:pos x="757427" y="50800"/>
              </a:cxn>
              <a:cxn ang="0">
                <a:pos x="839724" y="38100"/>
              </a:cxn>
              <a:cxn ang="0">
                <a:pos x="637032" y="114300"/>
              </a:cxn>
              <a:cxn ang="0">
                <a:pos x="413003" y="254000"/>
              </a:cxn>
              <a:cxn ang="0">
                <a:pos x="231648" y="444500"/>
              </a:cxn>
              <a:cxn ang="0">
                <a:pos x="88391" y="698500"/>
              </a:cxn>
              <a:cxn ang="0">
                <a:pos x="54864" y="800100"/>
              </a:cxn>
              <a:cxn ang="0">
                <a:pos x="13716" y="1054100"/>
              </a:cxn>
              <a:cxn ang="0">
                <a:pos x="21335" y="1244600"/>
              </a:cxn>
              <a:cxn ang="0">
                <a:pos x="88391" y="1511300"/>
              </a:cxn>
              <a:cxn ang="0">
                <a:pos x="231648" y="1765300"/>
              </a:cxn>
              <a:cxn ang="0">
                <a:pos x="414527" y="1955800"/>
              </a:cxn>
              <a:cxn ang="0">
                <a:pos x="637032" y="2108200"/>
              </a:cxn>
              <a:cxn ang="0">
                <a:pos x="839724" y="2171700"/>
              </a:cxn>
              <a:cxn ang="0">
                <a:pos x="1391411" y="38100"/>
              </a:cxn>
              <a:cxn ang="0">
                <a:pos x="1472183" y="2171700"/>
              </a:cxn>
              <a:cxn ang="0">
                <a:pos x="1493520" y="2146300"/>
              </a:cxn>
              <a:cxn ang="0">
                <a:pos x="1687068" y="2057400"/>
              </a:cxn>
              <a:cxn ang="0">
                <a:pos x="1894331" y="1892300"/>
              </a:cxn>
              <a:cxn ang="0">
                <a:pos x="2029968" y="1727200"/>
              </a:cxn>
              <a:cxn ang="0">
                <a:pos x="2141220" y="1511300"/>
              </a:cxn>
              <a:cxn ang="0">
                <a:pos x="2205227" y="1282700"/>
              </a:cxn>
              <a:cxn ang="0">
                <a:pos x="2214372" y="1028700"/>
              </a:cxn>
              <a:cxn ang="0">
                <a:pos x="2182368" y="838200"/>
              </a:cxn>
              <a:cxn ang="0">
                <a:pos x="2084831" y="584200"/>
              </a:cxn>
              <a:cxn ang="0">
                <a:pos x="1965960" y="406400"/>
              </a:cxn>
              <a:cxn ang="0">
                <a:pos x="1775459" y="228600"/>
              </a:cxn>
              <a:cxn ang="0">
                <a:pos x="1549908" y="76200"/>
              </a:cxn>
              <a:cxn ang="0">
                <a:pos x="1824227" y="254000"/>
              </a:cxn>
              <a:cxn ang="0">
                <a:pos x="2008631" y="444500"/>
              </a:cxn>
              <a:cxn ang="0">
                <a:pos x="2153411" y="698500"/>
              </a:cxn>
              <a:cxn ang="0">
                <a:pos x="2208276" y="889000"/>
              </a:cxn>
              <a:cxn ang="0">
                <a:pos x="2229611" y="1079500"/>
              </a:cxn>
              <a:cxn ang="0">
                <a:pos x="2208276" y="1333500"/>
              </a:cxn>
              <a:cxn ang="0">
                <a:pos x="2095499" y="1638300"/>
              </a:cxn>
              <a:cxn ang="0">
                <a:pos x="1940052" y="1854200"/>
              </a:cxn>
              <a:cxn ang="0">
                <a:pos x="1693163" y="2057400"/>
              </a:cxn>
              <a:cxn ang="0">
                <a:pos x="70103" y="762000"/>
              </a:cxn>
              <a:cxn ang="0">
                <a:pos x="54864" y="800100"/>
              </a:cxn>
              <a:cxn ang="0">
                <a:pos x="1524" y="1054100"/>
              </a:cxn>
              <a:cxn ang="0">
                <a:pos x="12191" y="1079500"/>
              </a:cxn>
              <a:cxn ang="0">
                <a:pos x="12954" y="1155700"/>
              </a:cxn>
              <a:cxn ang="0">
                <a:pos x="1336547" y="2184400"/>
              </a:cxn>
              <a:cxn ang="0">
                <a:pos x="862583" y="2197100"/>
              </a:cxn>
              <a:cxn ang="0">
                <a:pos x="1310640" y="2197100"/>
              </a:cxn>
              <a:cxn ang="0">
                <a:pos x="944879" y="2209800"/>
              </a:cxn>
              <a:cxn ang="0">
                <a:pos x="1228343" y="2209800"/>
              </a:cxn>
              <a:cxn ang="0">
                <a:pos x="1001268" y="2222500"/>
              </a:cxn>
            </a:cxnLst>
            <a:rect l="0" t="0" r="r" b="b"/>
            <a:pathLst>
              <a:path w="2230120" h="2222500">
                <a:moveTo>
                  <a:pt x="1057656" y="12700"/>
                </a:moveTo>
                <a:lnTo>
                  <a:pt x="917447" y="12700"/>
                </a:lnTo>
                <a:lnTo>
                  <a:pt x="944879" y="0"/>
                </a:lnTo>
                <a:lnTo>
                  <a:pt x="1086611" y="0"/>
                </a:lnTo>
                <a:lnTo>
                  <a:pt x="1057656" y="12700"/>
                </a:lnTo>
                <a:close/>
              </a:path>
              <a:path w="2230120" h="2222500">
                <a:moveTo>
                  <a:pt x="1312163" y="12700"/>
                </a:moveTo>
                <a:lnTo>
                  <a:pt x="1171956" y="12700"/>
                </a:lnTo>
                <a:lnTo>
                  <a:pt x="1142999" y="0"/>
                </a:lnTo>
                <a:lnTo>
                  <a:pt x="1284731" y="0"/>
                </a:lnTo>
                <a:lnTo>
                  <a:pt x="1312163" y="12700"/>
                </a:lnTo>
                <a:close/>
              </a:path>
              <a:path w="2230120" h="2222500">
                <a:moveTo>
                  <a:pt x="918972" y="25400"/>
                </a:moveTo>
                <a:lnTo>
                  <a:pt x="862583" y="25400"/>
                </a:lnTo>
                <a:lnTo>
                  <a:pt x="890015" y="12700"/>
                </a:lnTo>
                <a:lnTo>
                  <a:pt x="946404" y="12700"/>
                </a:lnTo>
                <a:lnTo>
                  <a:pt x="918972" y="25400"/>
                </a:lnTo>
                <a:close/>
              </a:path>
              <a:path w="2230120" h="2222500">
                <a:moveTo>
                  <a:pt x="1367027" y="25400"/>
                </a:moveTo>
                <a:lnTo>
                  <a:pt x="1310640" y="25400"/>
                </a:lnTo>
                <a:lnTo>
                  <a:pt x="1283208" y="12700"/>
                </a:lnTo>
                <a:lnTo>
                  <a:pt x="1339595" y="12700"/>
                </a:lnTo>
                <a:lnTo>
                  <a:pt x="1367027" y="25400"/>
                </a:lnTo>
                <a:close/>
              </a:path>
              <a:path w="2230120" h="2222500">
                <a:moveTo>
                  <a:pt x="865631" y="2184400"/>
                </a:moveTo>
                <a:lnTo>
                  <a:pt x="809243" y="2184400"/>
                </a:lnTo>
                <a:lnTo>
                  <a:pt x="783336" y="2171700"/>
                </a:lnTo>
                <a:lnTo>
                  <a:pt x="705611" y="2146300"/>
                </a:lnTo>
                <a:lnTo>
                  <a:pt x="656843" y="2120900"/>
                </a:lnTo>
                <a:lnTo>
                  <a:pt x="630935" y="2108200"/>
                </a:lnTo>
                <a:lnTo>
                  <a:pt x="583691" y="2095500"/>
                </a:lnTo>
                <a:lnTo>
                  <a:pt x="536448" y="2057400"/>
                </a:lnTo>
                <a:lnTo>
                  <a:pt x="448056" y="2006600"/>
                </a:lnTo>
                <a:lnTo>
                  <a:pt x="405383" y="1968500"/>
                </a:lnTo>
                <a:lnTo>
                  <a:pt x="326135" y="1892300"/>
                </a:lnTo>
                <a:lnTo>
                  <a:pt x="289559" y="1854200"/>
                </a:lnTo>
                <a:lnTo>
                  <a:pt x="254508" y="1816100"/>
                </a:lnTo>
                <a:lnTo>
                  <a:pt x="220979" y="1778000"/>
                </a:lnTo>
                <a:lnTo>
                  <a:pt x="190500" y="1727200"/>
                </a:lnTo>
                <a:lnTo>
                  <a:pt x="161543" y="1689100"/>
                </a:lnTo>
                <a:lnTo>
                  <a:pt x="134111" y="1638300"/>
                </a:lnTo>
                <a:lnTo>
                  <a:pt x="97535" y="1562100"/>
                </a:lnTo>
                <a:lnTo>
                  <a:pt x="86867" y="1536700"/>
                </a:lnTo>
                <a:lnTo>
                  <a:pt x="77724" y="1524000"/>
                </a:lnTo>
                <a:lnTo>
                  <a:pt x="67056" y="1485900"/>
                </a:lnTo>
                <a:lnTo>
                  <a:pt x="57911" y="1460500"/>
                </a:lnTo>
                <a:lnTo>
                  <a:pt x="35051" y="1384300"/>
                </a:lnTo>
                <a:lnTo>
                  <a:pt x="16764" y="1308100"/>
                </a:lnTo>
                <a:lnTo>
                  <a:pt x="12191" y="1282700"/>
                </a:lnTo>
                <a:lnTo>
                  <a:pt x="9143" y="1257300"/>
                </a:lnTo>
                <a:lnTo>
                  <a:pt x="6095" y="1219200"/>
                </a:lnTo>
                <a:lnTo>
                  <a:pt x="3048" y="1193800"/>
                </a:lnTo>
                <a:lnTo>
                  <a:pt x="0" y="1143000"/>
                </a:lnTo>
                <a:lnTo>
                  <a:pt x="0" y="1079500"/>
                </a:lnTo>
                <a:lnTo>
                  <a:pt x="3048" y="1028700"/>
                </a:lnTo>
                <a:lnTo>
                  <a:pt x="6095" y="990600"/>
                </a:lnTo>
                <a:lnTo>
                  <a:pt x="12191" y="939800"/>
                </a:lnTo>
                <a:lnTo>
                  <a:pt x="28956" y="850900"/>
                </a:lnTo>
                <a:lnTo>
                  <a:pt x="57911" y="749300"/>
                </a:lnTo>
                <a:lnTo>
                  <a:pt x="77724" y="698500"/>
                </a:lnTo>
                <a:lnTo>
                  <a:pt x="86867" y="673100"/>
                </a:lnTo>
                <a:lnTo>
                  <a:pt x="97535" y="647700"/>
                </a:lnTo>
                <a:lnTo>
                  <a:pt x="134111" y="571500"/>
                </a:lnTo>
                <a:lnTo>
                  <a:pt x="161543" y="533400"/>
                </a:lnTo>
                <a:lnTo>
                  <a:pt x="190500" y="482600"/>
                </a:lnTo>
                <a:lnTo>
                  <a:pt x="220979" y="444500"/>
                </a:lnTo>
                <a:lnTo>
                  <a:pt x="254508" y="393700"/>
                </a:lnTo>
                <a:lnTo>
                  <a:pt x="289559" y="355600"/>
                </a:lnTo>
                <a:lnTo>
                  <a:pt x="326135" y="317500"/>
                </a:lnTo>
                <a:lnTo>
                  <a:pt x="365759" y="279400"/>
                </a:lnTo>
                <a:lnTo>
                  <a:pt x="405383" y="254000"/>
                </a:lnTo>
                <a:lnTo>
                  <a:pt x="448056" y="215900"/>
                </a:lnTo>
                <a:lnTo>
                  <a:pt x="490727" y="190500"/>
                </a:lnTo>
                <a:lnTo>
                  <a:pt x="536448" y="152400"/>
                </a:lnTo>
                <a:lnTo>
                  <a:pt x="630935" y="101600"/>
                </a:lnTo>
                <a:lnTo>
                  <a:pt x="655320" y="88900"/>
                </a:lnTo>
                <a:lnTo>
                  <a:pt x="681227" y="76200"/>
                </a:lnTo>
                <a:lnTo>
                  <a:pt x="705611" y="76200"/>
                </a:lnTo>
                <a:lnTo>
                  <a:pt x="757427" y="50800"/>
                </a:lnTo>
                <a:lnTo>
                  <a:pt x="809243" y="38100"/>
                </a:lnTo>
                <a:lnTo>
                  <a:pt x="836675" y="25400"/>
                </a:lnTo>
                <a:lnTo>
                  <a:pt x="893063" y="25400"/>
                </a:lnTo>
                <a:lnTo>
                  <a:pt x="865631" y="38100"/>
                </a:lnTo>
                <a:lnTo>
                  <a:pt x="839724" y="38100"/>
                </a:lnTo>
                <a:lnTo>
                  <a:pt x="812292" y="50800"/>
                </a:lnTo>
                <a:lnTo>
                  <a:pt x="760475" y="63500"/>
                </a:lnTo>
                <a:lnTo>
                  <a:pt x="761999" y="63500"/>
                </a:lnTo>
                <a:lnTo>
                  <a:pt x="710183" y="76200"/>
                </a:lnTo>
                <a:lnTo>
                  <a:pt x="637032" y="114300"/>
                </a:lnTo>
                <a:lnTo>
                  <a:pt x="542543" y="165100"/>
                </a:lnTo>
                <a:lnTo>
                  <a:pt x="544067" y="165100"/>
                </a:lnTo>
                <a:lnTo>
                  <a:pt x="498348" y="190500"/>
                </a:lnTo>
                <a:lnTo>
                  <a:pt x="455675" y="228600"/>
                </a:lnTo>
                <a:lnTo>
                  <a:pt x="413003" y="254000"/>
                </a:lnTo>
                <a:lnTo>
                  <a:pt x="373379" y="292100"/>
                </a:lnTo>
                <a:lnTo>
                  <a:pt x="335279" y="330200"/>
                </a:lnTo>
                <a:lnTo>
                  <a:pt x="298703" y="368300"/>
                </a:lnTo>
                <a:lnTo>
                  <a:pt x="263651" y="406400"/>
                </a:lnTo>
                <a:lnTo>
                  <a:pt x="231648" y="444500"/>
                </a:lnTo>
                <a:lnTo>
                  <a:pt x="201167" y="495300"/>
                </a:lnTo>
                <a:lnTo>
                  <a:pt x="172211" y="533400"/>
                </a:lnTo>
                <a:lnTo>
                  <a:pt x="144779" y="584200"/>
                </a:lnTo>
                <a:lnTo>
                  <a:pt x="120395" y="635000"/>
                </a:lnTo>
                <a:lnTo>
                  <a:pt x="88391" y="698500"/>
                </a:lnTo>
                <a:lnTo>
                  <a:pt x="73761" y="749300"/>
                </a:lnTo>
                <a:lnTo>
                  <a:pt x="70103" y="749300"/>
                </a:lnTo>
                <a:lnTo>
                  <a:pt x="62483" y="774700"/>
                </a:lnTo>
                <a:lnTo>
                  <a:pt x="57404" y="800100"/>
                </a:lnTo>
                <a:lnTo>
                  <a:pt x="54864" y="800100"/>
                </a:lnTo>
                <a:lnTo>
                  <a:pt x="47243" y="838200"/>
                </a:lnTo>
                <a:lnTo>
                  <a:pt x="28956" y="914400"/>
                </a:lnTo>
                <a:lnTo>
                  <a:pt x="18287" y="990600"/>
                </a:lnTo>
                <a:lnTo>
                  <a:pt x="15240" y="1028700"/>
                </a:lnTo>
                <a:lnTo>
                  <a:pt x="13716" y="1054100"/>
                </a:lnTo>
                <a:lnTo>
                  <a:pt x="12191" y="1054100"/>
                </a:lnTo>
                <a:lnTo>
                  <a:pt x="12191" y="1155700"/>
                </a:lnTo>
                <a:lnTo>
                  <a:pt x="12954" y="1155700"/>
                </a:lnTo>
                <a:lnTo>
                  <a:pt x="15240" y="1193800"/>
                </a:lnTo>
                <a:lnTo>
                  <a:pt x="21335" y="1244600"/>
                </a:lnTo>
                <a:lnTo>
                  <a:pt x="24383" y="1282700"/>
                </a:lnTo>
                <a:lnTo>
                  <a:pt x="28956" y="1308100"/>
                </a:lnTo>
                <a:lnTo>
                  <a:pt x="47243" y="1384300"/>
                </a:lnTo>
                <a:lnTo>
                  <a:pt x="70103" y="1460500"/>
                </a:lnTo>
                <a:lnTo>
                  <a:pt x="88391" y="1511300"/>
                </a:lnTo>
                <a:lnTo>
                  <a:pt x="120395" y="1587500"/>
                </a:lnTo>
                <a:lnTo>
                  <a:pt x="144779" y="1638300"/>
                </a:lnTo>
                <a:lnTo>
                  <a:pt x="172211" y="1676400"/>
                </a:lnTo>
                <a:lnTo>
                  <a:pt x="201167" y="1727200"/>
                </a:lnTo>
                <a:lnTo>
                  <a:pt x="231648" y="1765300"/>
                </a:lnTo>
                <a:lnTo>
                  <a:pt x="263651" y="1816100"/>
                </a:lnTo>
                <a:lnTo>
                  <a:pt x="298703" y="1854200"/>
                </a:lnTo>
                <a:lnTo>
                  <a:pt x="335279" y="1892300"/>
                </a:lnTo>
                <a:lnTo>
                  <a:pt x="373379" y="1930400"/>
                </a:lnTo>
                <a:lnTo>
                  <a:pt x="414527" y="1955800"/>
                </a:lnTo>
                <a:lnTo>
                  <a:pt x="413003" y="1955800"/>
                </a:lnTo>
                <a:lnTo>
                  <a:pt x="498348" y="2019300"/>
                </a:lnTo>
                <a:lnTo>
                  <a:pt x="544067" y="2057400"/>
                </a:lnTo>
                <a:lnTo>
                  <a:pt x="542543" y="2057400"/>
                </a:lnTo>
                <a:lnTo>
                  <a:pt x="637032" y="2108200"/>
                </a:lnTo>
                <a:lnTo>
                  <a:pt x="710183" y="2133600"/>
                </a:lnTo>
                <a:lnTo>
                  <a:pt x="787908" y="2159000"/>
                </a:lnTo>
                <a:lnTo>
                  <a:pt x="786383" y="2159000"/>
                </a:lnTo>
                <a:lnTo>
                  <a:pt x="813815" y="2171700"/>
                </a:lnTo>
                <a:lnTo>
                  <a:pt x="839724" y="2171700"/>
                </a:lnTo>
                <a:lnTo>
                  <a:pt x="865631" y="2184400"/>
                </a:lnTo>
                <a:close/>
              </a:path>
              <a:path w="2230120" h="2222500">
                <a:moveTo>
                  <a:pt x="1523999" y="76200"/>
                </a:moveTo>
                <a:lnTo>
                  <a:pt x="1495043" y="76200"/>
                </a:lnTo>
                <a:lnTo>
                  <a:pt x="1469136" y="63500"/>
                </a:lnTo>
                <a:lnTo>
                  <a:pt x="1391411" y="38100"/>
                </a:lnTo>
                <a:lnTo>
                  <a:pt x="1336547" y="25400"/>
                </a:lnTo>
                <a:lnTo>
                  <a:pt x="1394459" y="25400"/>
                </a:lnTo>
                <a:lnTo>
                  <a:pt x="1472183" y="50800"/>
                </a:lnTo>
                <a:lnTo>
                  <a:pt x="1523999" y="76200"/>
                </a:lnTo>
                <a:close/>
              </a:path>
              <a:path w="2230120" h="2222500">
                <a:moveTo>
                  <a:pt x="1472183" y="2171700"/>
                </a:moveTo>
                <a:lnTo>
                  <a:pt x="1417320" y="2171700"/>
                </a:lnTo>
                <a:lnTo>
                  <a:pt x="1443227" y="2159000"/>
                </a:lnTo>
                <a:lnTo>
                  <a:pt x="1469136" y="2159000"/>
                </a:lnTo>
                <a:lnTo>
                  <a:pt x="1495043" y="2146300"/>
                </a:lnTo>
                <a:lnTo>
                  <a:pt x="1493520" y="2146300"/>
                </a:lnTo>
                <a:lnTo>
                  <a:pt x="1519427" y="2133600"/>
                </a:lnTo>
                <a:lnTo>
                  <a:pt x="1592579" y="2108200"/>
                </a:lnTo>
                <a:lnTo>
                  <a:pt x="1641347" y="2082800"/>
                </a:lnTo>
                <a:lnTo>
                  <a:pt x="1639824" y="2082800"/>
                </a:lnTo>
                <a:lnTo>
                  <a:pt x="1687068" y="2057400"/>
                </a:lnTo>
                <a:lnTo>
                  <a:pt x="1731263" y="2019300"/>
                </a:lnTo>
                <a:lnTo>
                  <a:pt x="1775459" y="1993900"/>
                </a:lnTo>
                <a:lnTo>
                  <a:pt x="1816608" y="1955800"/>
                </a:lnTo>
                <a:lnTo>
                  <a:pt x="1856231" y="1930400"/>
                </a:lnTo>
                <a:lnTo>
                  <a:pt x="1894331" y="1892300"/>
                </a:lnTo>
                <a:lnTo>
                  <a:pt x="1930908" y="1854200"/>
                </a:lnTo>
                <a:lnTo>
                  <a:pt x="1965960" y="1816100"/>
                </a:lnTo>
                <a:lnTo>
                  <a:pt x="1999488" y="1765300"/>
                </a:lnTo>
                <a:lnTo>
                  <a:pt x="1997963" y="1765300"/>
                </a:lnTo>
                <a:lnTo>
                  <a:pt x="2029968" y="1727200"/>
                </a:lnTo>
                <a:lnTo>
                  <a:pt x="2058924" y="1676400"/>
                </a:lnTo>
                <a:lnTo>
                  <a:pt x="2057399" y="1676400"/>
                </a:lnTo>
                <a:lnTo>
                  <a:pt x="2084831" y="1638300"/>
                </a:lnTo>
                <a:lnTo>
                  <a:pt x="2109215" y="1587500"/>
                </a:lnTo>
                <a:lnTo>
                  <a:pt x="2141220" y="1511300"/>
                </a:lnTo>
                <a:lnTo>
                  <a:pt x="2168652" y="1435100"/>
                </a:lnTo>
                <a:lnTo>
                  <a:pt x="2182368" y="1384300"/>
                </a:lnTo>
                <a:lnTo>
                  <a:pt x="2189988" y="1358900"/>
                </a:lnTo>
                <a:lnTo>
                  <a:pt x="2196083" y="1333500"/>
                </a:lnTo>
                <a:lnTo>
                  <a:pt x="2205227" y="1282700"/>
                </a:lnTo>
                <a:lnTo>
                  <a:pt x="2208276" y="1244600"/>
                </a:lnTo>
                <a:lnTo>
                  <a:pt x="2212847" y="1219200"/>
                </a:lnTo>
                <a:lnTo>
                  <a:pt x="2217420" y="1143000"/>
                </a:lnTo>
                <a:lnTo>
                  <a:pt x="2217420" y="1079500"/>
                </a:lnTo>
                <a:lnTo>
                  <a:pt x="2214372" y="1028700"/>
                </a:lnTo>
                <a:lnTo>
                  <a:pt x="2211324" y="990600"/>
                </a:lnTo>
                <a:lnTo>
                  <a:pt x="2205227" y="939800"/>
                </a:lnTo>
                <a:lnTo>
                  <a:pt x="2194560" y="889000"/>
                </a:lnTo>
                <a:lnTo>
                  <a:pt x="2189988" y="863600"/>
                </a:lnTo>
                <a:lnTo>
                  <a:pt x="2182368" y="838200"/>
                </a:lnTo>
                <a:lnTo>
                  <a:pt x="2176272" y="800100"/>
                </a:lnTo>
                <a:lnTo>
                  <a:pt x="2168652" y="774700"/>
                </a:lnTo>
                <a:lnTo>
                  <a:pt x="2141220" y="698500"/>
                </a:lnTo>
                <a:lnTo>
                  <a:pt x="2109215" y="635000"/>
                </a:lnTo>
                <a:lnTo>
                  <a:pt x="2084831" y="584200"/>
                </a:lnTo>
                <a:lnTo>
                  <a:pt x="2057399" y="533400"/>
                </a:lnTo>
                <a:lnTo>
                  <a:pt x="2029968" y="495300"/>
                </a:lnTo>
                <a:lnTo>
                  <a:pt x="1997963" y="444500"/>
                </a:lnTo>
                <a:lnTo>
                  <a:pt x="1999488" y="444500"/>
                </a:lnTo>
                <a:lnTo>
                  <a:pt x="1965960" y="406400"/>
                </a:lnTo>
                <a:lnTo>
                  <a:pt x="1930908" y="368300"/>
                </a:lnTo>
                <a:lnTo>
                  <a:pt x="1894331" y="330200"/>
                </a:lnTo>
                <a:lnTo>
                  <a:pt x="1856231" y="292100"/>
                </a:lnTo>
                <a:lnTo>
                  <a:pt x="1816608" y="254000"/>
                </a:lnTo>
                <a:lnTo>
                  <a:pt x="1775459" y="228600"/>
                </a:lnTo>
                <a:lnTo>
                  <a:pt x="1731263" y="190500"/>
                </a:lnTo>
                <a:lnTo>
                  <a:pt x="1687068" y="165100"/>
                </a:lnTo>
                <a:lnTo>
                  <a:pt x="1641347" y="139700"/>
                </a:lnTo>
                <a:lnTo>
                  <a:pt x="1519427" y="76200"/>
                </a:lnTo>
                <a:lnTo>
                  <a:pt x="1549908" y="76200"/>
                </a:lnTo>
                <a:lnTo>
                  <a:pt x="1647443" y="127000"/>
                </a:lnTo>
                <a:lnTo>
                  <a:pt x="1693163" y="152400"/>
                </a:lnTo>
                <a:lnTo>
                  <a:pt x="1738883" y="190500"/>
                </a:lnTo>
                <a:lnTo>
                  <a:pt x="1783079" y="215900"/>
                </a:lnTo>
                <a:lnTo>
                  <a:pt x="1824227" y="254000"/>
                </a:lnTo>
                <a:lnTo>
                  <a:pt x="1865376" y="279400"/>
                </a:lnTo>
                <a:lnTo>
                  <a:pt x="1903476" y="317500"/>
                </a:lnTo>
                <a:lnTo>
                  <a:pt x="1940052" y="355600"/>
                </a:lnTo>
                <a:lnTo>
                  <a:pt x="1975104" y="393700"/>
                </a:lnTo>
                <a:lnTo>
                  <a:pt x="2008631" y="444500"/>
                </a:lnTo>
                <a:lnTo>
                  <a:pt x="2040636" y="482600"/>
                </a:lnTo>
                <a:lnTo>
                  <a:pt x="2069592" y="533400"/>
                </a:lnTo>
                <a:lnTo>
                  <a:pt x="2095499" y="571500"/>
                </a:lnTo>
                <a:lnTo>
                  <a:pt x="2132076" y="647700"/>
                </a:lnTo>
                <a:lnTo>
                  <a:pt x="2153411" y="698500"/>
                </a:lnTo>
                <a:lnTo>
                  <a:pt x="2180843" y="774700"/>
                </a:lnTo>
                <a:lnTo>
                  <a:pt x="2188463" y="800100"/>
                </a:lnTo>
                <a:lnTo>
                  <a:pt x="2194560" y="825500"/>
                </a:lnTo>
                <a:lnTo>
                  <a:pt x="2202179" y="850900"/>
                </a:lnTo>
                <a:lnTo>
                  <a:pt x="2208276" y="889000"/>
                </a:lnTo>
                <a:lnTo>
                  <a:pt x="2217420" y="939800"/>
                </a:lnTo>
                <a:lnTo>
                  <a:pt x="2220468" y="965200"/>
                </a:lnTo>
                <a:lnTo>
                  <a:pt x="2225040" y="990600"/>
                </a:lnTo>
                <a:lnTo>
                  <a:pt x="2226563" y="1028700"/>
                </a:lnTo>
                <a:lnTo>
                  <a:pt x="2229611" y="1079500"/>
                </a:lnTo>
                <a:lnTo>
                  <a:pt x="2229611" y="1168400"/>
                </a:lnTo>
                <a:lnTo>
                  <a:pt x="2226563" y="1193800"/>
                </a:lnTo>
                <a:lnTo>
                  <a:pt x="2225040" y="1219200"/>
                </a:lnTo>
                <a:lnTo>
                  <a:pt x="2221992" y="1257300"/>
                </a:lnTo>
                <a:lnTo>
                  <a:pt x="2208276" y="1333500"/>
                </a:lnTo>
                <a:lnTo>
                  <a:pt x="2196083" y="1384300"/>
                </a:lnTo>
                <a:lnTo>
                  <a:pt x="2180843" y="1435100"/>
                </a:lnTo>
                <a:lnTo>
                  <a:pt x="2153411" y="1524000"/>
                </a:lnTo>
                <a:lnTo>
                  <a:pt x="2132076" y="1562100"/>
                </a:lnTo>
                <a:lnTo>
                  <a:pt x="2095499" y="1638300"/>
                </a:lnTo>
                <a:lnTo>
                  <a:pt x="2069592" y="1689100"/>
                </a:lnTo>
                <a:lnTo>
                  <a:pt x="2040636" y="1727200"/>
                </a:lnTo>
                <a:lnTo>
                  <a:pt x="2008631" y="1778000"/>
                </a:lnTo>
                <a:lnTo>
                  <a:pt x="1975104" y="1816100"/>
                </a:lnTo>
                <a:lnTo>
                  <a:pt x="1940052" y="1854200"/>
                </a:lnTo>
                <a:lnTo>
                  <a:pt x="1903476" y="1892300"/>
                </a:lnTo>
                <a:lnTo>
                  <a:pt x="1865376" y="1930400"/>
                </a:lnTo>
                <a:lnTo>
                  <a:pt x="1783079" y="2006600"/>
                </a:lnTo>
                <a:lnTo>
                  <a:pt x="1738883" y="2032000"/>
                </a:lnTo>
                <a:lnTo>
                  <a:pt x="1693163" y="2057400"/>
                </a:lnTo>
                <a:lnTo>
                  <a:pt x="1647443" y="2095500"/>
                </a:lnTo>
                <a:lnTo>
                  <a:pt x="1574292" y="2120900"/>
                </a:lnTo>
                <a:lnTo>
                  <a:pt x="1549908" y="2133600"/>
                </a:lnTo>
                <a:lnTo>
                  <a:pt x="1472183" y="2171700"/>
                </a:lnTo>
                <a:close/>
              </a:path>
              <a:path w="2230120" h="2222500">
                <a:moveTo>
                  <a:pt x="70103" y="762000"/>
                </a:moveTo>
                <a:lnTo>
                  <a:pt x="70103" y="749300"/>
                </a:lnTo>
                <a:lnTo>
                  <a:pt x="73761" y="749300"/>
                </a:lnTo>
                <a:lnTo>
                  <a:pt x="70103" y="762000"/>
                </a:lnTo>
                <a:close/>
              </a:path>
              <a:path w="2230120" h="2222500">
                <a:moveTo>
                  <a:pt x="54864" y="812800"/>
                </a:moveTo>
                <a:lnTo>
                  <a:pt x="54864" y="800100"/>
                </a:lnTo>
                <a:lnTo>
                  <a:pt x="57404" y="800100"/>
                </a:lnTo>
                <a:lnTo>
                  <a:pt x="54864" y="812800"/>
                </a:lnTo>
                <a:close/>
              </a:path>
              <a:path w="2230120" h="2222500">
                <a:moveTo>
                  <a:pt x="0" y="1079500"/>
                </a:moveTo>
                <a:lnTo>
                  <a:pt x="0" y="1054100"/>
                </a:lnTo>
                <a:lnTo>
                  <a:pt x="1524" y="1054100"/>
                </a:lnTo>
                <a:lnTo>
                  <a:pt x="0" y="1079500"/>
                </a:lnTo>
                <a:close/>
              </a:path>
              <a:path w="2230120" h="2222500">
                <a:moveTo>
                  <a:pt x="12191" y="1079500"/>
                </a:moveTo>
                <a:lnTo>
                  <a:pt x="12191" y="1054100"/>
                </a:lnTo>
                <a:lnTo>
                  <a:pt x="13716" y="1054100"/>
                </a:lnTo>
                <a:lnTo>
                  <a:pt x="12191" y="1079500"/>
                </a:lnTo>
                <a:close/>
              </a:path>
              <a:path w="2230120" h="2222500">
                <a:moveTo>
                  <a:pt x="762" y="1155700"/>
                </a:moveTo>
                <a:lnTo>
                  <a:pt x="0" y="1155700"/>
                </a:lnTo>
                <a:lnTo>
                  <a:pt x="0" y="1143000"/>
                </a:lnTo>
                <a:lnTo>
                  <a:pt x="762" y="1155700"/>
                </a:lnTo>
                <a:close/>
              </a:path>
              <a:path w="2230120" h="2222500">
                <a:moveTo>
                  <a:pt x="12954" y="1155700"/>
                </a:moveTo>
                <a:lnTo>
                  <a:pt x="12191" y="1155700"/>
                </a:lnTo>
                <a:lnTo>
                  <a:pt x="12191" y="1143000"/>
                </a:lnTo>
                <a:lnTo>
                  <a:pt x="12954" y="1155700"/>
                </a:lnTo>
                <a:close/>
              </a:path>
              <a:path w="2230120" h="2222500">
                <a:moveTo>
                  <a:pt x="1420368" y="2184400"/>
                </a:moveTo>
                <a:lnTo>
                  <a:pt x="1336547" y="2184400"/>
                </a:lnTo>
                <a:lnTo>
                  <a:pt x="1391411" y="2171700"/>
                </a:lnTo>
                <a:lnTo>
                  <a:pt x="1446276" y="2171700"/>
                </a:lnTo>
                <a:lnTo>
                  <a:pt x="1420368" y="2184400"/>
                </a:lnTo>
                <a:close/>
              </a:path>
              <a:path w="2230120" h="2222500">
                <a:moveTo>
                  <a:pt x="920495" y="2197100"/>
                </a:moveTo>
                <a:lnTo>
                  <a:pt x="862583" y="2197100"/>
                </a:lnTo>
                <a:lnTo>
                  <a:pt x="836675" y="2184400"/>
                </a:lnTo>
                <a:lnTo>
                  <a:pt x="893063" y="2184400"/>
                </a:lnTo>
                <a:lnTo>
                  <a:pt x="920495" y="2197100"/>
                </a:lnTo>
                <a:close/>
              </a:path>
              <a:path w="2230120" h="2222500">
                <a:moveTo>
                  <a:pt x="1367027" y="2197100"/>
                </a:moveTo>
                <a:lnTo>
                  <a:pt x="1310640" y="2197100"/>
                </a:lnTo>
                <a:lnTo>
                  <a:pt x="1338072" y="2184400"/>
                </a:lnTo>
                <a:lnTo>
                  <a:pt x="1394459" y="2184400"/>
                </a:lnTo>
                <a:lnTo>
                  <a:pt x="1367027" y="2197100"/>
                </a:lnTo>
                <a:close/>
              </a:path>
              <a:path w="2230120" h="2222500">
                <a:moveTo>
                  <a:pt x="1030224" y="2209800"/>
                </a:moveTo>
                <a:lnTo>
                  <a:pt x="944879" y="2209800"/>
                </a:lnTo>
                <a:lnTo>
                  <a:pt x="890015" y="2197100"/>
                </a:lnTo>
                <a:lnTo>
                  <a:pt x="975359" y="2197100"/>
                </a:lnTo>
                <a:lnTo>
                  <a:pt x="1030224" y="2209800"/>
                </a:lnTo>
                <a:close/>
              </a:path>
              <a:path w="2230120" h="2222500">
                <a:moveTo>
                  <a:pt x="1312163" y="2209800"/>
                </a:moveTo>
                <a:lnTo>
                  <a:pt x="1228343" y="2209800"/>
                </a:lnTo>
                <a:lnTo>
                  <a:pt x="1283208" y="2197100"/>
                </a:lnTo>
                <a:lnTo>
                  <a:pt x="1339595" y="2197100"/>
                </a:lnTo>
                <a:lnTo>
                  <a:pt x="1312163" y="2209800"/>
                </a:lnTo>
                <a:close/>
              </a:path>
              <a:path w="2230120" h="2222500">
                <a:moveTo>
                  <a:pt x="1228343" y="2222500"/>
                </a:moveTo>
                <a:lnTo>
                  <a:pt x="1001268" y="2222500"/>
                </a:lnTo>
                <a:lnTo>
                  <a:pt x="973836" y="2209800"/>
                </a:lnTo>
                <a:lnTo>
                  <a:pt x="1257299" y="2209800"/>
                </a:lnTo>
                <a:lnTo>
                  <a:pt x="1228343" y="222250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9463" name="object 8"/>
          <p:cNvSpPr>
            <a:spLocks noChangeArrowheads="1"/>
          </p:cNvSpPr>
          <p:nvPr/>
        </p:nvSpPr>
        <p:spPr bwMode="auto">
          <a:xfrm>
            <a:off x="5761154" y="2214383"/>
            <a:ext cx="1896403" cy="15028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9464" name="object 9"/>
          <p:cNvSpPr>
            <a:spLocks noChangeArrowheads="1"/>
          </p:cNvSpPr>
          <p:nvPr/>
        </p:nvSpPr>
        <p:spPr bwMode="auto">
          <a:xfrm>
            <a:off x="5755724" y="2204666"/>
            <a:ext cx="1907263" cy="1511524"/>
          </a:xfrm>
          <a:custGeom>
            <a:avLst/>
            <a:gdLst/>
            <a:ahLst/>
            <a:cxnLst>
              <a:cxn ang="0">
                <a:pos x="1312164" y="12700"/>
              </a:cxn>
              <a:cxn ang="0">
                <a:pos x="862584" y="25400"/>
              </a:cxn>
              <a:cxn ang="0">
                <a:pos x="1283208" y="12700"/>
              </a:cxn>
              <a:cxn ang="0">
                <a:pos x="835152" y="25400"/>
              </a:cxn>
              <a:cxn ang="0">
                <a:pos x="736092" y="76200"/>
              </a:cxn>
              <a:cxn ang="0">
                <a:pos x="1363980" y="38100"/>
              </a:cxn>
              <a:cxn ang="0">
                <a:pos x="865632" y="2184400"/>
              </a:cxn>
              <a:cxn ang="0">
                <a:pos x="630936" y="2108200"/>
              </a:cxn>
              <a:cxn ang="0">
                <a:pos x="364236" y="1930400"/>
              </a:cxn>
              <a:cxn ang="0">
                <a:pos x="161544" y="1689100"/>
              </a:cxn>
              <a:cxn ang="0">
                <a:pos x="50292" y="1435100"/>
              </a:cxn>
              <a:cxn ang="0">
                <a:pos x="0" y="1143000"/>
              </a:cxn>
              <a:cxn ang="0">
                <a:pos x="16764" y="914400"/>
              </a:cxn>
              <a:cxn ang="0">
                <a:pos x="57912" y="749300"/>
              </a:cxn>
              <a:cxn ang="0">
                <a:pos x="220980" y="444500"/>
              </a:cxn>
              <a:cxn ang="0">
                <a:pos x="448056" y="215900"/>
              </a:cxn>
              <a:cxn ang="0">
                <a:pos x="588264" y="139700"/>
              </a:cxn>
              <a:cxn ang="0">
                <a:pos x="413004" y="254000"/>
              </a:cxn>
              <a:cxn ang="0">
                <a:pos x="201168" y="495300"/>
              </a:cxn>
              <a:cxn ang="0">
                <a:pos x="70104" y="749300"/>
              </a:cxn>
              <a:cxn ang="0">
                <a:pos x="35052" y="889000"/>
              </a:cxn>
              <a:cxn ang="0">
                <a:pos x="12192" y="1054100"/>
              </a:cxn>
              <a:cxn ang="0">
                <a:pos x="28956" y="1308100"/>
              </a:cxn>
              <a:cxn ang="0">
                <a:pos x="120396" y="1587500"/>
              </a:cxn>
              <a:cxn ang="0">
                <a:pos x="263652" y="1816100"/>
              </a:cxn>
              <a:cxn ang="0">
                <a:pos x="542544" y="2057400"/>
              </a:cxn>
              <a:cxn ang="0">
                <a:pos x="839724" y="2171700"/>
              </a:cxn>
              <a:cxn ang="0">
                <a:pos x="1519428" y="2133600"/>
              </a:cxn>
              <a:cxn ang="0">
                <a:pos x="1816608" y="1955800"/>
              </a:cxn>
              <a:cxn ang="0">
                <a:pos x="2029968" y="1727200"/>
              </a:cxn>
              <a:cxn ang="0">
                <a:pos x="2168652" y="1435100"/>
              </a:cxn>
              <a:cxn ang="0">
                <a:pos x="2205228" y="1282700"/>
              </a:cxn>
              <a:cxn ang="0">
                <a:pos x="2211324" y="990600"/>
              </a:cxn>
              <a:cxn ang="0">
                <a:pos x="2141220" y="698500"/>
              </a:cxn>
              <a:cxn ang="0">
                <a:pos x="1965960" y="406400"/>
              </a:cxn>
              <a:cxn ang="0">
                <a:pos x="1775460" y="228600"/>
              </a:cxn>
              <a:cxn ang="0">
                <a:pos x="1548384" y="76200"/>
              </a:cxn>
              <a:cxn ang="0">
                <a:pos x="1824228" y="254000"/>
              </a:cxn>
              <a:cxn ang="0">
                <a:pos x="2039112" y="482600"/>
              </a:cxn>
              <a:cxn ang="0">
                <a:pos x="2194560" y="825500"/>
              </a:cxn>
              <a:cxn ang="0">
                <a:pos x="2225040" y="1219200"/>
              </a:cxn>
              <a:cxn ang="0">
                <a:pos x="2153412" y="1524000"/>
              </a:cxn>
              <a:cxn ang="0">
                <a:pos x="2008632" y="1778000"/>
              </a:cxn>
              <a:cxn ang="0">
                <a:pos x="1781556" y="2006600"/>
              </a:cxn>
              <a:cxn ang="0">
                <a:pos x="1548384" y="2133600"/>
              </a:cxn>
              <a:cxn ang="0">
                <a:pos x="70104" y="762000"/>
              </a:cxn>
              <a:cxn ang="0">
                <a:pos x="0" y="1054100"/>
              </a:cxn>
              <a:cxn ang="0">
                <a:pos x="12192" y="1079500"/>
              </a:cxn>
              <a:cxn ang="0">
                <a:pos x="12192" y="1155700"/>
              </a:cxn>
              <a:cxn ang="0">
                <a:pos x="1446276" y="2171700"/>
              </a:cxn>
              <a:cxn ang="0">
                <a:pos x="920496" y="2197100"/>
              </a:cxn>
              <a:cxn ang="0">
                <a:pos x="1228344" y="2222500"/>
              </a:cxn>
              <a:cxn ang="0">
                <a:pos x="1257300" y="2209800"/>
              </a:cxn>
              <a:cxn ang="0">
                <a:pos x="1312164" y="2209800"/>
              </a:cxn>
            </a:cxnLst>
            <a:rect l="0" t="0" r="r" b="b"/>
            <a:pathLst>
              <a:path w="2230120" h="2222500">
                <a:moveTo>
                  <a:pt x="1057656" y="12700"/>
                </a:moveTo>
                <a:lnTo>
                  <a:pt x="917448" y="12700"/>
                </a:lnTo>
                <a:lnTo>
                  <a:pt x="944880" y="0"/>
                </a:lnTo>
                <a:lnTo>
                  <a:pt x="1086612" y="0"/>
                </a:lnTo>
                <a:lnTo>
                  <a:pt x="1057656" y="12700"/>
                </a:lnTo>
                <a:close/>
              </a:path>
              <a:path w="2230120" h="2222500">
                <a:moveTo>
                  <a:pt x="1312164" y="12700"/>
                </a:moveTo>
                <a:lnTo>
                  <a:pt x="1171956" y="12700"/>
                </a:lnTo>
                <a:lnTo>
                  <a:pt x="1143000" y="0"/>
                </a:lnTo>
                <a:lnTo>
                  <a:pt x="1284732" y="0"/>
                </a:lnTo>
                <a:lnTo>
                  <a:pt x="1312164" y="12700"/>
                </a:lnTo>
                <a:close/>
              </a:path>
              <a:path w="2230120" h="2222500">
                <a:moveTo>
                  <a:pt x="918972" y="25400"/>
                </a:moveTo>
                <a:lnTo>
                  <a:pt x="862584" y="25400"/>
                </a:lnTo>
                <a:lnTo>
                  <a:pt x="890016" y="12700"/>
                </a:lnTo>
                <a:lnTo>
                  <a:pt x="946404" y="12700"/>
                </a:lnTo>
                <a:lnTo>
                  <a:pt x="918972" y="25400"/>
                </a:lnTo>
                <a:close/>
              </a:path>
              <a:path w="2230120" h="2222500">
                <a:moveTo>
                  <a:pt x="1367028" y="25400"/>
                </a:moveTo>
                <a:lnTo>
                  <a:pt x="1310640" y="25400"/>
                </a:lnTo>
                <a:lnTo>
                  <a:pt x="1283208" y="12700"/>
                </a:lnTo>
                <a:lnTo>
                  <a:pt x="1339596" y="12700"/>
                </a:lnTo>
                <a:lnTo>
                  <a:pt x="1367028" y="25400"/>
                </a:lnTo>
                <a:close/>
              </a:path>
              <a:path w="2230120" h="2222500">
                <a:moveTo>
                  <a:pt x="736092" y="76200"/>
                </a:moveTo>
                <a:lnTo>
                  <a:pt x="705612" y="76200"/>
                </a:lnTo>
                <a:lnTo>
                  <a:pt x="757428" y="50800"/>
                </a:lnTo>
                <a:lnTo>
                  <a:pt x="835152" y="25400"/>
                </a:lnTo>
                <a:lnTo>
                  <a:pt x="893064" y="25400"/>
                </a:lnTo>
                <a:lnTo>
                  <a:pt x="838200" y="38100"/>
                </a:lnTo>
                <a:lnTo>
                  <a:pt x="839724" y="38100"/>
                </a:lnTo>
                <a:lnTo>
                  <a:pt x="812292" y="50800"/>
                </a:lnTo>
                <a:lnTo>
                  <a:pt x="760476" y="63500"/>
                </a:lnTo>
                <a:lnTo>
                  <a:pt x="736092" y="76200"/>
                </a:lnTo>
                <a:close/>
              </a:path>
              <a:path w="2230120" h="2222500">
                <a:moveTo>
                  <a:pt x="1524000" y="76200"/>
                </a:moveTo>
                <a:lnTo>
                  <a:pt x="1493520" y="76200"/>
                </a:lnTo>
                <a:lnTo>
                  <a:pt x="1469136" y="63500"/>
                </a:lnTo>
                <a:lnTo>
                  <a:pt x="1417320" y="50800"/>
                </a:lnTo>
                <a:lnTo>
                  <a:pt x="1389888" y="38100"/>
                </a:lnTo>
                <a:lnTo>
                  <a:pt x="1363980" y="38100"/>
                </a:lnTo>
                <a:lnTo>
                  <a:pt x="1336548" y="25400"/>
                </a:lnTo>
                <a:lnTo>
                  <a:pt x="1392936" y="25400"/>
                </a:lnTo>
                <a:lnTo>
                  <a:pt x="1420368" y="38100"/>
                </a:lnTo>
                <a:lnTo>
                  <a:pt x="1472184" y="50800"/>
                </a:lnTo>
                <a:lnTo>
                  <a:pt x="1524000" y="76200"/>
                </a:lnTo>
                <a:close/>
              </a:path>
              <a:path w="2230120" h="2222500">
                <a:moveTo>
                  <a:pt x="865632" y="2184400"/>
                </a:moveTo>
                <a:lnTo>
                  <a:pt x="809244" y="2184400"/>
                </a:lnTo>
                <a:lnTo>
                  <a:pt x="783336" y="2171700"/>
                </a:lnTo>
                <a:lnTo>
                  <a:pt x="705612" y="2146300"/>
                </a:lnTo>
                <a:lnTo>
                  <a:pt x="681228" y="2133600"/>
                </a:lnTo>
                <a:lnTo>
                  <a:pt x="655320" y="2120900"/>
                </a:lnTo>
                <a:lnTo>
                  <a:pt x="630936" y="2108200"/>
                </a:lnTo>
                <a:lnTo>
                  <a:pt x="583692" y="2095500"/>
                </a:lnTo>
                <a:lnTo>
                  <a:pt x="536448" y="2057400"/>
                </a:lnTo>
                <a:lnTo>
                  <a:pt x="490728" y="2032000"/>
                </a:lnTo>
                <a:lnTo>
                  <a:pt x="448056" y="2006600"/>
                </a:lnTo>
                <a:lnTo>
                  <a:pt x="405384" y="1968500"/>
                </a:lnTo>
                <a:lnTo>
                  <a:pt x="364236" y="1930400"/>
                </a:lnTo>
                <a:lnTo>
                  <a:pt x="326136" y="1892300"/>
                </a:lnTo>
                <a:lnTo>
                  <a:pt x="289560" y="1854200"/>
                </a:lnTo>
                <a:lnTo>
                  <a:pt x="254508" y="1816100"/>
                </a:lnTo>
                <a:lnTo>
                  <a:pt x="220980" y="1778000"/>
                </a:lnTo>
                <a:lnTo>
                  <a:pt x="190500" y="1727200"/>
                </a:lnTo>
                <a:lnTo>
                  <a:pt x="161544" y="1689100"/>
                </a:lnTo>
                <a:lnTo>
                  <a:pt x="134112" y="1638300"/>
                </a:lnTo>
                <a:lnTo>
                  <a:pt x="97536" y="1562100"/>
                </a:lnTo>
                <a:lnTo>
                  <a:pt x="86868" y="1536700"/>
                </a:lnTo>
                <a:lnTo>
                  <a:pt x="76200" y="1524000"/>
                </a:lnTo>
                <a:lnTo>
                  <a:pt x="57912" y="1460500"/>
                </a:lnTo>
                <a:lnTo>
                  <a:pt x="50292" y="1435100"/>
                </a:lnTo>
                <a:lnTo>
                  <a:pt x="41148" y="1409700"/>
                </a:lnTo>
                <a:lnTo>
                  <a:pt x="35052" y="1384300"/>
                </a:lnTo>
                <a:lnTo>
                  <a:pt x="21336" y="1333500"/>
                </a:lnTo>
                <a:lnTo>
                  <a:pt x="7620" y="1257300"/>
                </a:lnTo>
                <a:lnTo>
                  <a:pt x="4572" y="1219200"/>
                </a:lnTo>
                <a:lnTo>
                  <a:pt x="0" y="1143000"/>
                </a:lnTo>
                <a:lnTo>
                  <a:pt x="0" y="1079500"/>
                </a:lnTo>
                <a:lnTo>
                  <a:pt x="3048" y="1028700"/>
                </a:lnTo>
                <a:lnTo>
                  <a:pt x="4572" y="990600"/>
                </a:lnTo>
                <a:lnTo>
                  <a:pt x="9144" y="965200"/>
                </a:lnTo>
                <a:lnTo>
                  <a:pt x="12192" y="939800"/>
                </a:lnTo>
                <a:lnTo>
                  <a:pt x="16764" y="914400"/>
                </a:lnTo>
                <a:lnTo>
                  <a:pt x="22860" y="889000"/>
                </a:lnTo>
                <a:lnTo>
                  <a:pt x="27432" y="850900"/>
                </a:lnTo>
                <a:lnTo>
                  <a:pt x="35052" y="825500"/>
                </a:lnTo>
                <a:lnTo>
                  <a:pt x="41148" y="800100"/>
                </a:lnTo>
                <a:lnTo>
                  <a:pt x="50292" y="774700"/>
                </a:lnTo>
                <a:lnTo>
                  <a:pt x="57912" y="749300"/>
                </a:lnTo>
                <a:lnTo>
                  <a:pt x="76200" y="698500"/>
                </a:lnTo>
                <a:lnTo>
                  <a:pt x="97536" y="647700"/>
                </a:lnTo>
                <a:lnTo>
                  <a:pt x="134112" y="571500"/>
                </a:lnTo>
                <a:lnTo>
                  <a:pt x="161544" y="533400"/>
                </a:lnTo>
                <a:lnTo>
                  <a:pt x="190500" y="482600"/>
                </a:lnTo>
                <a:lnTo>
                  <a:pt x="220980" y="444500"/>
                </a:lnTo>
                <a:lnTo>
                  <a:pt x="254508" y="393700"/>
                </a:lnTo>
                <a:lnTo>
                  <a:pt x="289560" y="355600"/>
                </a:lnTo>
                <a:lnTo>
                  <a:pt x="326136" y="317500"/>
                </a:lnTo>
                <a:lnTo>
                  <a:pt x="364236" y="279400"/>
                </a:lnTo>
                <a:lnTo>
                  <a:pt x="405384" y="254000"/>
                </a:lnTo>
                <a:lnTo>
                  <a:pt x="448056" y="215900"/>
                </a:lnTo>
                <a:lnTo>
                  <a:pt x="490728" y="190500"/>
                </a:lnTo>
                <a:lnTo>
                  <a:pt x="536448" y="152400"/>
                </a:lnTo>
                <a:lnTo>
                  <a:pt x="630936" y="101600"/>
                </a:lnTo>
                <a:lnTo>
                  <a:pt x="679704" y="76200"/>
                </a:lnTo>
                <a:lnTo>
                  <a:pt x="710184" y="76200"/>
                </a:lnTo>
                <a:lnTo>
                  <a:pt x="588264" y="139700"/>
                </a:lnTo>
                <a:lnTo>
                  <a:pt x="589788" y="139700"/>
                </a:lnTo>
                <a:lnTo>
                  <a:pt x="542544" y="165100"/>
                </a:lnTo>
                <a:lnTo>
                  <a:pt x="498348" y="190500"/>
                </a:lnTo>
                <a:lnTo>
                  <a:pt x="454152" y="228600"/>
                </a:lnTo>
                <a:lnTo>
                  <a:pt x="455676" y="228600"/>
                </a:lnTo>
                <a:lnTo>
                  <a:pt x="413004" y="254000"/>
                </a:lnTo>
                <a:lnTo>
                  <a:pt x="373380" y="292100"/>
                </a:lnTo>
                <a:lnTo>
                  <a:pt x="335280" y="330200"/>
                </a:lnTo>
                <a:lnTo>
                  <a:pt x="298704" y="368300"/>
                </a:lnTo>
                <a:lnTo>
                  <a:pt x="263652" y="406400"/>
                </a:lnTo>
                <a:lnTo>
                  <a:pt x="199644" y="495300"/>
                </a:lnTo>
                <a:lnTo>
                  <a:pt x="201168" y="495300"/>
                </a:lnTo>
                <a:lnTo>
                  <a:pt x="172212" y="533400"/>
                </a:lnTo>
                <a:lnTo>
                  <a:pt x="144780" y="584200"/>
                </a:lnTo>
                <a:lnTo>
                  <a:pt x="120396" y="635000"/>
                </a:lnTo>
                <a:lnTo>
                  <a:pt x="88392" y="698500"/>
                </a:lnTo>
                <a:lnTo>
                  <a:pt x="73762" y="749300"/>
                </a:lnTo>
                <a:lnTo>
                  <a:pt x="70104" y="749300"/>
                </a:lnTo>
                <a:lnTo>
                  <a:pt x="60960" y="774700"/>
                </a:lnTo>
                <a:lnTo>
                  <a:pt x="55880" y="800100"/>
                </a:lnTo>
                <a:lnTo>
                  <a:pt x="53340" y="800100"/>
                </a:lnTo>
                <a:lnTo>
                  <a:pt x="47244" y="838200"/>
                </a:lnTo>
                <a:lnTo>
                  <a:pt x="39624" y="863600"/>
                </a:lnTo>
                <a:lnTo>
                  <a:pt x="35052" y="889000"/>
                </a:lnTo>
                <a:lnTo>
                  <a:pt x="28956" y="914400"/>
                </a:lnTo>
                <a:lnTo>
                  <a:pt x="24384" y="939800"/>
                </a:lnTo>
                <a:lnTo>
                  <a:pt x="18288" y="990600"/>
                </a:lnTo>
                <a:lnTo>
                  <a:pt x="15240" y="1028700"/>
                </a:lnTo>
                <a:lnTo>
                  <a:pt x="13716" y="1054100"/>
                </a:lnTo>
                <a:lnTo>
                  <a:pt x="12192" y="1054100"/>
                </a:lnTo>
                <a:lnTo>
                  <a:pt x="12192" y="1155700"/>
                </a:lnTo>
                <a:lnTo>
                  <a:pt x="12954" y="1155700"/>
                </a:lnTo>
                <a:lnTo>
                  <a:pt x="15240" y="1193800"/>
                </a:lnTo>
                <a:lnTo>
                  <a:pt x="21336" y="1244600"/>
                </a:lnTo>
                <a:lnTo>
                  <a:pt x="24384" y="1282700"/>
                </a:lnTo>
                <a:lnTo>
                  <a:pt x="28956" y="1308100"/>
                </a:lnTo>
                <a:lnTo>
                  <a:pt x="35052" y="1333500"/>
                </a:lnTo>
                <a:lnTo>
                  <a:pt x="39624" y="1358900"/>
                </a:lnTo>
                <a:lnTo>
                  <a:pt x="47244" y="1384300"/>
                </a:lnTo>
                <a:lnTo>
                  <a:pt x="60960" y="1435100"/>
                </a:lnTo>
                <a:lnTo>
                  <a:pt x="88392" y="1511300"/>
                </a:lnTo>
                <a:lnTo>
                  <a:pt x="120396" y="1587500"/>
                </a:lnTo>
                <a:lnTo>
                  <a:pt x="144780" y="1638300"/>
                </a:lnTo>
                <a:lnTo>
                  <a:pt x="172212" y="1676400"/>
                </a:lnTo>
                <a:lnTo>
                  <a:pt x="201168" y="1727200"/>
                </a:lnTo>
                <a:lnTo>
                  <a:pt x="199644" y="1727200"/>
                </a:lnTo>
                <a:lnTo>
                  <a:pt x="231648" y="1765300"/>
                </a:lnTo>
                <a:lnTo>
                  <a:pt x="263652" y="1816100"/>
                </a:lnTo>
                <a:lnTo>
                  <a:pt x="298704" y="1854200"/>
                </a:lnTo>
                <a:lnTo>
                  <a:pt x="335280" y="1892300"/>
                </a:lnTo>
                <a:lnTo>
                  <a:pt x="373380" y="1930400"/>
                </a:lnTo>
                <a:lnTo>
                  <a:pt x="413004" y="1955800"/>
                </a:lnTo>
                <a:lnTo>
                  <a:pt x="498348" y="2019300"/>
                </a:lnTo>
                <a:lnTo>
                  <a:pt x="542544" y="2057400"/>
                </a:lnTo>
                <a:lnTo>
                  <a:pt x="637032" y="2108200"/>
                </a:lnTo>
                <a:lnTo>
                  <a:pt x="710184" y="2133600"/>
                </a:lnTo>
                <a:lnTo>
                  <a:pt x="762000" y="2159000"/>
                </a:lnTo>
                <a:lnTo>
                  <a:pt x="786384" y="2159000"/>
                </a:lnTo>
                <a:lnTo>
                  <a:pt x="812292" y="2171700"/>
                </a:lnTo>
                <a:lnTo>
                  <a:pt x="839724" y="2171700"/>
                </a:lnTo>
                <a:lnTo>
                  <a:pt x="865632" y="2184400"/>
                </a:lnTo>
                <a:close/>
              </a:path>
              <a:path w="2230120" h="2222500">
                <a:moveTo>
                  <a:pt x="1472184" y="2171700"/>
                </a:moveTo>
                <a:lnTo>
                  <a:pt x="1417320" y="2171700"/>
                </a:lnTo>
                <a:lnTo>
                  <a:pt x="1443228" y="2159000"/>
                </a:lnTo>
                <a:lnTo>
                  <a:pt x="1467612" y="2159000"/>
                </a:lnTo>
                <a:lnTo>
                  <a:pt x="1519428" y="2133600"/>
                </a:lnTo>
                <a:lnTo>
                  <a:pt x="1592580" y="2108200"/>
                </a:lnTo>
                <a:lnTo>
                  <a:pt x="1687068" y="2057400"/>
                </a:lnTo>
                <a:lnTo>
                  <a:pt x="1731264" y="2019300"/>
                </a:lnTo>
                <a:lnTo>
                  <a:pt x="1775460" y="1993900"/>
                </a:lnTo>
                <a:lnTo>
                  <a:pt x="1773936" y="1993900"/>
                </a:lnTo>
                <a:lnTo>
                  <a:pt x="1816608" y="1955800"/>
                </a:lnTo>
                <a:lnTo>
                  <a:pt x="1856232" y="1930400"/>
                </a:lnTo>
                <a:lnTo>
                  <a:pt x="1894332" y="1892300"/>
                </a:lnTo>
                <a:lnTo>
                  <a:pt x="1930908" y="1854200"/>
                </a:lnTo>
                <a:lnTo>
                  <a:pt x="1965960" y="1816100"/>
                </a:lnTo>
                <a:lnTo>
                  <a:pt x="1997964" y="1765300"/>
                </a:lnTo>
                <a:lnTo>
                  <a:pt x="2029968" y="1727200"/>
                </a:lnTo>
                <a:lnTo>
                  <a:pt x="2028444" y="1727200"/>
                </a:lnTo>
                <a:lnTo>
                  <a:pt x="2057400" y="1676400"/>
                </a:lnTo>
                <a:lnTo>
                  <a:pt x="2084832" y="1638300"/>
                </a:lnTo>
                <a:lnTo>
                  <a:pt x="2109216" y="1587500"/>
                </a:lnTo>
                <a:lnTo>
                  <a:pt x="2141220" y="1511300"/>
                </a:lnTo>
                <a:lnTo>
                  <a:pt x="2168652" y="1435100"/>
                </a:lnTo>
                <a:lnTo>
                  <a:pt x="2176272" y="1409700"/>
                </a:lnTo>
                <a:lnTo>
                  <a:pt x="2182368" y="1384300"/>
                </a:lnTo>
                <a:lnTo>
                  <a:pt x="2189988" y="1358900"/>
                </a:lnTo>
                <a:lnTo>
                  <a:pt x="2194560" y="1333500"/>
                </a:lnTo>
                <a:lnTo>
                  <a:pt x="2200656" y="1308100"/>
                </a:lnTo>
                <a:lnTo>
                  <a:pt x="2205228" y="1282700"/>
                </a:lnTo>
                <a:lnTo>
                  <a:pt x="2211324" y="1219200"/>
                </a:lnTo>
                <a:lnTo>
                  <a:pt x="2214372" y="1193800"/>
                </a:lnTo>
                <a:lnTo>
                  <a:pt x="2217420" y="1143000"/>
                </a:lnTo>
                <a:lnTo>
                  <a:pt x="2217420" y="1079500"/>
                </a:lnTo>
                <a:lnTo>
                  <a:pt x="2214372" y="1028700"/>
                </a:lnTo>
                <a:lnTo>
                  <a:pt x="2211324" y="990600"/>
                </a:lnTo>
                <a:lnTo>
                  <a:pt x="2205228" y="939800"/>
                </a:lnTo>
                <a:lnTo>
                  <a:pt x="2200656" y="914400"/>
                </a:lnTo>
                <a:lnTo>
                  <a:pt x="2182368" y="838200"/>
                </a:lnTo>
                <a:lnTo>
                  <a:pt x="2174748" y="800100"/>
                </a:lnTo>
                <a:lnTo>
                  <a:pt x="2159508" y="749300"/>
                </a:lnTo>
                <a:lnTo>
                  <a:pt x="2141220" y="698500"/>
                </a:lnTo>
                <a:lnTo>
                  <a:pt x="2109216" y="635000"/>
                </a:lnTo>
                <a:lnTo>
                  <a:pt x="2084832" y="584200"/>
                </a:lnTo>
                <a:lnTo>
                  <a:pt x="2057400" y="533400"/>
                </a:lnTo>
                <a:lnTo>
                  <a:pt x="2028444" y="495300"/>
                </a:lnTo>
                <a:lnTo>
                  <a:pt x="2029968" y="495300"/>
                </a:lnTo>
                <a:lnTo>
                  <a:pt x="1965960" y="406400"/>
                </a:lnTo>
                <a:lnTo>
                  <a:pt x="1930908" y="368300"/>
                </a:lnTo>
                <a:lnTo>
                  <a:pt x="1894332" y="330200"/>
                </a:lnTo>
                <a:lnTo>
                  <a:pt x="1856232" y="292100"/>
                </a:lnTo>
                <a:lnTo>
                  <a:pt x="1816608" y="254000"/>
                </a:lnTo>
                <a:lnTo>
                  <a:pt x="1773936" y="228600"/>
                </a:lnTo>
                <a:lnTo>
                  <a:pt x="1775460" y="228600"/>
                </a:lnTo>
                <a:lnTo>
                  <a:pt x="1731264" y="190500"/>
                </a:lnTo>
                <a:lnTo>
                  <a:pt x="1687068" y="165100"/>
                </a:lnTo>
                <a:lnTo>
                  <a:pt x="1639824" y="139700"/>
                </a:lnTo>
                <a:lnTo>
                  <a:pt x="1641348" y="139700"/>
                </a:lnTo>
                <a:lnTo>
                  <a:pt x="1519428" y="76200"/>
                </a:lnTo>
                <a:lnTo>
                  <a:pt x="1548384" y="76200"/>
                </a:lnTo>
                <a:lnTo>
                  <a:pt x="1574292" y="88900"/>
                </a:lnTo>
                <a:lnTo>
                  <a:pt x="1598676" y="101600"/>
                </a:lnTo>
                <a:lnTo>
                  <a:pt x="1693164" y="152400"/>
                </a:lnTo>
                <a:lnTo>
                  <a:pt x="1738884" y="190500"/>
                </a:lnTo>
                <a:lnTo>
                  <a:pt x="1781556" y="215900"/>
                </a:lnTo>
                <a:lnTo>
                  <a:pt x="1824228" y="254000"/>
                </a:lnTo>
                <a:lnTo>
                  <a:pt x="1865376" y="279400"/>
                </a:lnTo>
                <a:lnTo>
                  <a:pt x="1903476" y="317500"/>
                </a:lnTo>
                <a:lnTo>
                  <a:pt x="1940052" y="355600"/>
                </a:lnTo>
                <a:lnTo>
                  <a:pt x="1975104" y="393700"/>
                </a:lnTo>
                <a:lnTo>
                  <a:pt x="2008632" y="444500"/>
                </a:lnTo>
                <a:lnTo>
                  <a:pt x="2039112" y="482600"/>
                </a:lnTo>
                <a:lnTo>
                  <a:pt x="2068068" y="533400"/>
                </a:lnTo>
                <a:lnTo>
                  <a:pt x="2095500" y="571500"/>
                </a:lnTo>
                <a:lnTo>
                  <a:pt x="2132076" y="647700"/>
                </a:lnTo>
                <a:lnTo>
                  <a:pt x="2153412" y="698500"/>
                </a:lnTo>
                <a:lnTo>
                  <a:pt x="2171700" y="749300"/>
                </a:lnTo>
                <a:lnTo>
                  <a:pt x="2194560" y="825500"/>
                </a:lnTo>
                <a:lnTo>
                  <a:pt x="2212848" y="914400"/>
                </a:lnTo>
                <a:lnTo>
                  <a:pt x="2223516" y="990600"/>
                </a:lnTo>
                <a:lnTo>
                  <a:pt x="2226564" y="1028700"/>
                </a:lnTo>
                <a:lnTo>
                  <a:pt x="2229612" y="1079500"/>
                </a:lnTo>
                <a:lnTo>
                  <a:pt x="2229612" y="1143000"/>
                </a:lnTo>
                <a:lnTo>
                  <a:pt x="2225040" y="1219200"/>
                </a:lnTo>
                <a:lnTo>
                  <a:pt x="2217420" y="1282700"/>
                </a:lnTo>
                <a:lnTo>
                  <a:pt x="2208276" y="1333500"/>
                </a:lnTo>
                <a:lnTo>
                  <a:pt x="2194560" y="1384300"/>
                </a:lnTo>
                <a:lnTo>
                  <a:pt x="2188464" y="1409700"/>
                </a:lnTo>
                <a:lnTo>
                  <a:pt x="2180844" y="1435100"/>
                </a:lnTo>
                <a:lnTo>
                  <a:pt x="2153412" y="1524000"/>
                </a:lnTo>
                <a:lnTo>
                  <a:pt x="2142744" y="1549400"/>
                </a:lnTo>
                <a:lnTo>
                  <a:pt x="2132076" y="1562100"/>
                </a:lnTo>
                <a:lnTo>
                  <a:pt x="2095500" y="1638300"/>
                </a:lnTo>
                <a:lnTo>
                  <a:pt x="2068068" y="1689100"/>
                </a:lnTo>
                <a:lnTo>
                  <a:pt x="2039112" y="1727200"/>
                </a:lnTo>
                <a:lnTo>
                  <a:pt x="2008632" y="1778000"/>
                </a:lnTo>
                <a:lnTo>
                  <a:pt x="1975104" y="1816100"/>
                </a:lnTo>
                <a:lnTo>
                  <a:pt x="1940052" y="1854200"/>
                </a:lnTo>
                <a:lnTo>
                  <a:pt x="1903476" y="1892300"/>
                </a:lnTo>
                <a:lnTo>
                  <a:pt x="1865376" y="1930400"/>
                </a:lnTo>
                <a:lnTo>
                  <a:pt x="1824228" y="1968500"/>
                </a:lnTo>
                <a:lnTo>
                  <a:pt x="1781556" y="2006600"/>
                </a:lnTo>
                <a:lnTo>
                  <a:pt x="1738884" y="2032000"/>
                </a:lnTo>
                <a:lnTo>
                  <a:pt x="1693164" y="2057400"/>
                </a:lnTo>
                <a:lnTo>
                  <a:pt x="1645920" y="2095500"/>
                </a:lnTo>
                <a:lnTo>
                  <a:pt x="1598676" y="2108200"/>
                </a:lnTo>
                <a:lnTo>
                  <a:pt x="1574292" y="2120900"/>
                </a:lnTo>
                <a:lnTo>
                  <a:pt x="1548384" y="2133600"/>
                </a:lnTo>
                <a:lnTo>
                  <a:pt x="1524000" y="2146300"/>
                </a:lnTo>
                <a:lnTo>
                  <a:pt x="1472184" y="2171700"/>
                </a:lnTo>
                <a:close/>
              </a:path>
              <a:path w="2230120" h="2222500">
                <a:moveTo>
                  <a:pt x="70104" y="762000"/>
                </a:moveTo>
                <a:lnTo>
                  <a:pt x="70104" y="749300"/>
                </a:lnTo>
                <a:lnTo>
                  <a:pt x="73762" y="749300"/>
                </a:lnTo>
                <a:lnTo>
                  <a:pt x="70104" y="762000"/>
                </a:lnTo>
                <a:close/>
              </a:path>
              <a:path w="2230120" h="2222500">
                <a:moveTo>
                  <a:pt x="53340" y="812800"/>
                </a:moveTo>
                <a:lnTo>
                  <a:pt x="53340" y="800100"/>
                </a:lnTo>
                <a:lnTo>
                  <a:pt x="55880" y="800100"/>
                </a:lnTo>
                <a:lnTo>
                  <a:pt x="53340" y="812800"/>
                </a:lnTo>
                <a:close/>
              </a:path>
              <a:path w="2230120" h="2222500">
                <a:moveTo>
                  <a:pt x="0" y="1079500"/>
                </a:moveTo>
                <a:lnTo>
                  <a:pt x="0" y="1054100"/>
                </a:lnTo>
                <a:lnTo>
                  <a:pt x="1524" y="1054100"/>
                </a:lnTo>
                <a:lnTo>
                  <a:pt x="0" y="1079500"/>
                </a:lnTo>
                <a:close/>
              </a:path>
              <a:path w="2230120" h="2222500">
                <a:moveTo>
                  <a:pt x="12192" y="1079500"/>
                </a:moveTo>
                <a:lnTo>
                  <a:pt x="12192" y="1054100"/>
                </a:lnTo>
                <a:lnTo>
                  <a:pt x="13716" y="1054100"/>
                </a:lnTo>
                <a:lnTo>
                  <a:pt x="12192" y="1079500"/>
                </a:lnTo>
                <a:close/>
              </a:path>
              <a:path w="2230120" h="2222500">
                <a:moveTo>
                  <a:pt x="762" y="1155700"/>
                </a:moveTo>
                <a:lnTo>
                  <a:pt x="0" y="1155700"/>
                </a:lnTo>
                <a:lnTo>
                  <a:pt x="0" y="1143000"/>
                </a:lnTo>
                <a:lnTo>
                  <a:pt x="762" y="1155700"/>
                </a:lnTo>
                <a:close/>
              </a:path>
              <a:path w="2230120" h="2222500">
                <a:moveTo>
                  <a:pt x="12954" y="1155700"/>
                </a:moveTo>
                <a:lnTo>
                  <a:pt x="12192" y="1155700"/>
                </a:lnTo>
                <a:lnTo>
                  <a:pt x="12192" y="1143000"/>
                </a:lnTo>
                <a:lnTo>
                  <a:pt x="12954" y="1155700"/>
                </a:lnTo>
                <a:close/>
              </a:path>
              <a:path w="2230120" h="2222500">
                <a:moveTo>
                  <a:pt x="1420368" y="2184400"/>
                </a:moveTo>
                <a:lnTo>
                  <a:pt x="1363980" y="2184400"/>
                </a:lnTo>
                <a:lnTo>
                  <a:pt x="1389888" y="2171700"/>
                </a:lnTo>
                <a:lnTo>
                  <a:pt x="1446276" y="2171700"/>
                </a:lnTo>
                <a:lnTo>
                  <a:pt x="1420368" y="2184400"/>
                </a:lnTo>
                <a:close/>
              </a:path>
              <a:path w="2230120" h="2222500">
                <a:moveTo>
                  <a:pt x="920496" y="2197100"/>
                </a:moveTo>
                <a:lnTo>
                  <a:pt x="862584" y="2197100"/>
                </a:lnTo>
                <a:lnTo>
                  <a:pt x="836676" y="2184400"/>
                </a:lnTo>
                <a:lnTo>
                  <a:pt x="893064" y="2184400"/>
                </a:lnTo>
                <a:lnTo>
                  <a:pt x="920496" y="2197100"/>
                </a:lnTo>
                <a:close/>
              </a:path>
              <a:path w="2230120" h="2222500">
                <a:moveTo>
                  <a:pt x="1367028" y="2197100"/>
                </a:moveTo>
                <a:lnTo>
                  <a:pt x="1310640" y="2197100"/>
                </a:lnTo>
                <a:lnTo>
                  <a:pt x="1336548" y="2184400"/>
                </a:lnTo>
                <a:lnTo>
                  <a:pt x="1392936" y="2184400"/>
                </a:lnTo>
                <a:lnTo>
                  <a:pt x="1367028" y="2197100"/>
                </a:lnTo>
                <a:close/>
              </a:path>
              <a:path w="2230120" h="2222500">
                <a:moveTo>
                  <a:pt x="1228344" y="2222500"/>
                </a:moveTo>
                <a:lnTo>
                  <a:pt x="1001268" y="2222500"/>
                </a:lnTo>
                <a:lnTo>
                  <a:pt x="972312" y="2209800"/>
                </a:lnTo>
                <a:lnTo>
                  <a:pt x="890016" y="2197100"/>
                </a:lnTo>
                <a:lnTo>
                  <a:pt x="973836" y="2197100"/>
                </a:lnTo>
                <a:lnTo>
                  <a:pt x="1002792" y="2209800"/>
                </a:lnTo>
                <a:lnTo>
                  <a:pt x="1257300" y="2209800"/>
                </a:lnTo>
                <a:lnTo>
                  <a:pt x="1228344" y="2222500"/>
                </a:lnTo>
                <a:close/>
              </a:path>
              <a:path w="2230120" h="2222500">
                <a:moveTo>
                  <a:pt x="1312164" y="2209800"/>
                </a:moveTo>
                <a:lnTo>
                  <a:pt x="1226820" y="2209800"/>
                </a:lnTo>
                <a:lnTo>
                  <a:pt x="1255776" y="2197100"/>
                </a:lnTo>
                <a:lnTo>
                  <a:pt x="1339596" y="2197100"/>
                </a:lnTo>
                <a:lnTo>
                  <a:pt x="1312164" y="220980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0" name="object 10"/>
          <p:cNvSpPr txBox="1"/>
          <p:nvPr/>
        </p:nvSpPr>
        <p:spPr>
          <a:xfrm>
            <a:off x="1548887" y="2469183"/>
            <a:ext cx="1623549" cy="1333475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264875" marR="258415" indent="994" algn="ctr" fontAlgn="auto">
              <a:spcBef>
                <a:spcPts val="78"/>
              </a:spcBef>
            </a:pPr>
            <a:r>
              <a:rPr sz="2500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人设 差异化</a:t>
            </a:r>
            <a:endParaRPr sz="25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442" marR="3976" algn="ctr" fontAlgn="auto">
              <a:spcBef>
                <a:spcPts val="35"/>
              </a:spcBef>
            </a:pPr>
            <a:r>
              <a:rPr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（昵称</a:t>
            </a:r>
            <a:r>
              <a:rPr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 </a:t>
            </a:r>
            <a:r>
              <a:rPr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头像</a:t>
            </a:r>
            <a:r>
              <a:rPr spc="89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 </a:t>
            </a:r>
            <a:r>
              <a:rPr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个人 签名）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466" name="object 11"/>
          <p:cNvSpPr txBox="1">
            <a:spLocks noChangeArrowheads="1"/>
          </p:cNvSpPr>
          <p:nvPr/>
        </p:nvSpPr>
        <p:spPr bwMode="auto">
          <a:xfrm>
            <a:off x="3974708" y="2621414"/>
            <a:ext cx="1194584" cy="8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 indent="178902">
              <a:spcBef>
                <a:spcPts val="78"/>
              </a:spcBef>
            </a:pPr>
            <a:r>
              <a:rPr lang="zh-CN" altLang="zh-CN" sz="2800" dirty="0">
                <a:solidFill>
                  <a:srgbClr val="FFFFFF"/>
                </a:solidFill>
                <a:latin typeface="宋体" pitchFamily="2" charset="-122"/>
              </a:rPr>
              <a:t>封面 差异化</a:t>
            </a:r>
            <a:endParaRPr lang="zh-CN" altLang="zh-CN" sz="2800" dirty="0">
              <a:latin typeface="宋体" pitchFamily="2" charset="-122"/>
            </a:endParaRPr>
          </a:p>
        </p:txBody>
      </p:sp>
      <p:sp>
        <p:nvSpPr>
          <p:cNvPr id="19467" name="object 12"/>
          <p:cNvSpPr txBox="1">
            <a:spLocks noChangeArrowheads="1"/>
          </p:cNvSpPr>
          <p:nvPr/>
        </p:nvSpPr>
        <p:spPr bwMode="auto">
          <a:xfrm>
            <a:off x="6095095" y="2621414"/>
            <a:ext cx="1194584" cy="8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800" dirty="0">
                <a:solidFill>
                  <a:srgbClr val="FFFFFF"/>
                </a:solidFill>
                <a:latin typeface="宋体" pitchFamily="2" charset="-122"/>
              </a:rPr>
              <a:t>软硬件 差异化</a:t>
            </a:r>
            <a:endParaRPr lang="zh-CN" altLang="zh-CN" sz="2800" dirty="0">
              <a:latin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>
            <a:spLocks noChangeArrowheads="1"/>
          </p:cNvSpPr>
          <p:nvPr/>
        </p:nvSpPr>
        <p:spPr bwMode="auto">
          <a:xfrm>
            <a:off x="2504555" y="2230578"/>
            <a:ext cx="813131" cy="68126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2786912" y="1877530"/>
            <a:ext cx="842996" cy="40703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83" name="object 4"/>
          <p:cNvSpPr>
            <a:spLocks noChangeArrowheads="1"/>
          </p:cNvSpPr>
          <p:nvPr/>
        </p:nvSpPr>
        <p:spPr bwMode="auto">
          <a:xfrm>
            <a:off x="3347551" y="2379571"/>
            <a:ext cx="458829" cy="69422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2370164" y="2939915"/>
            <a:ext cx="895938" cy="32497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1673776" y="1733934"/>
            <a:ext cx="6104597" cy="167347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7" name="object 7"/>
          <p:cNvSpPr txBox="1"/>
          <p:nvPr/>
        </p:nvSpPr>
        <p:spPr>
          <a:xfrm>
            <a:off x="2607724" y="2233817"/>
            <a:ext cx="749330" cy="733311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4700" spc="278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0</a:t>
            </a:r>
            <a:r>
              <a:rPr sz="4700" spc="262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2</a:t>
            </a:r>
            <a:endParaRPr sz="4700" noProof="1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63395" y="1648330"/>
            <a:ext cx="3294610" cy="1587723"/>
          </a:xfrm>
        </p:spPr>
        <p:txBody>
          <a:bodyPr wrap="square" lIns="0" tIns="200768" rIns="0" bIns="0" numCol="1" anchorCtr="0" compatLnSpc="1">
            <a:prstTxWarp prst="textNoShape">
              <a:avLst/>
            </a:prstTxWarp>
            <a:spAutoFit/>
          </a:bodyPr>
          <a:lstStyle/>
          <a:p>
            <a:pPr marL="9939" defTabSz="715609">
              <a:spcBef>
                <a:spcPts val="567"/>
              </a:spcBef>
            </a:pPr>
            <a:r>
              <a:rPr lang="en-US" altLang="zh-CN" sz="3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.</a:t>
            </a:r>
            <a:r>
              <a:rPr lang="zh-CN" altLang="en-US" sz="3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养号操作流程</a:t>
            </a:r>
            <a:br>
              <a:rPr lang="zh-CN" altLang="en-US" sz="3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</a:br>
            <a:r>
              <a:rPr lang="en-US" altLang="zh-CN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yang </a:t>
            </a:r>
            <a:r>
              <a:rPr lang="en-US" altLang="zh-CN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hao</a:t>
            </a:r>
            <a:r>
              <a:rPr lang="en-US" altLang="zh-CN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cao</a:t>
            </a:r>
            <a:r>
              <a:rPr lang="en-US" altLang="zh-CN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zuo</a:t>
            </a:r>
            <a:r>
              <a:rPr lang="en-US" altLang="zh-CN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liu</a:t>
            </a:r>
            <a:r>
              <a:rPr lang="en-US" altLang="zh-CN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cheng</a:t>
            </a:r>
            <a:endParaRPr lang="en-US" altLang="zh-CN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</a:endParaRPr>
          </a:p>
        </p:txBody>
      </p:sp>
      <p:sp>
        <p:nvSpPr>
          <p:cNvPr id="20488" name="object 10"/>
          <p:cNvSpPr>
            <a:spLocks noChangeArrowheads="1"/>
          </p:cNvSpPr>
          <p:nvPr/>
        </p:nvSpPr>
        <p:spPr bwMode="auto">
          <a:xfrm>
            <a:off x="1844819" y="238606"/>
            <a:ext cx="673311" cy="11012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89" name="object 11"/>
          <p:cNvSpPr>
            <a:spLocks noChangeArrowheads="1"/>
          </p:cNvSpPr>
          <p:nvPr/>
        </p:nvSpPr>
        <p:spPr bwMode="auto">
          <a:xfrm>
            <a:off x="1605902" y="245083"/>
            <a:ext cx="1019469" cy="19002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90" name="object 12"/>
          <p:cNvSpPr>
            <a:spLocks noChangeArrowheads="1"/>
          </p:cNvSpPr>
          <p:nvPr/>
        </p:nvSpPr>
        <p:spPr bwMode="auto">
          <a:xfrm>
            <a:off x="1679206" y="331456"/>
            <a:ext cx="864716" cy="181383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91" name="object 13"/>
          <p:cNvSpPr>
            <a:spLocks noChangeArrowheads="1"/>
          </p:cNvSpPr>
          <p:nvPr/>
        </p:nvSpPr>
        <p:spPr bwMode="auto">
          <a:xfrm>
            <a:off x="1873326" y="426466"/>
            <a:ext cx="970600" cy="181383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92" name="object 14"/>
          <p:cNvSpPr>
            <a:spLocks noChangeArrowheads="1"/>
          </p:cNvSpPr>
          <p:nvPr/>
        </p:nvSpPr>
        <p:spPr bwMode="auto">
          <a:xfrm>
            <a:off x="2926732" y="238605"/>
            <a:ext cx="582360" cy="343332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93" name="object 15"/>
          <p:cNvSpPr>
            <a:spLocks noChangeArrowheads="1"/>
          </p:cNvSpPr>
          <p:nvPr/>
        </p:nvSpPr>
        <p:spPr bwMode="auto">
          <a:xfrm>
            <a:off x="1931697" y="504202"/>
            <a:ext cx="1019469" cy="19002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94" name="object 16"/>
          <p:cNvSpPr>
            <a:spLocks noChangeArrowheads="1"/>
          </p:cNvSpPr>
          <p:nvPr/>
        </p:nvSpPr>
        <p:spPr bwMode="auto">
          <a:xfrm>
            <a:off x="3036688" y="238605"/>
            <a:ext cx="692316" cy="42970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95" name="object 17"/>
          <p:cNvSpPr>
            <a:spLocks noChangeArrowheads="1"/>
          </p:cNvSpPr>
          <p:nvPr/>
        </p:nvSpPr>
        <p:spPr bwMode="auto">
          <a:xfrm>
            <a:off x="2005002" y="590574"/>
            <a:ext cx="864716" cy="181383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96" name="object 18"/>
          <p:cNvSpPr>
            <a:spLocks noChangeArrowheads="1"/>
          </p:cNvSpPr>
          <p:nvPr/>
        </p:nvSpPr>
        <p:spPr bwMode="auto">
          <a:xfrm>
            <a:off x="3267460" y="238606"/>
            <a:ext cx="688243" cy="481528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97" name="object 19"/>
          <p:cNvSpPr>
            <a:spLocks noChangeArrowheads="1"/>
          </p:cNvSpPr>
          <p:nvPr/>
        </p:nvSpPr>
        <p:spPr bwMode="auto">
          <a:xfrm>
            <a:off x="2199122" y="685584"/>
            <a:ext cx="970600" cy="181383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98" name="object 20"/>
          <p:cNvSpPr>
            <a:spLocks noChangeArrowheads="1"/>
          </p:cNvSpPr>
          <p:nvPr/>
        </p:nvSpPr>
        <p:spPr bwMode="auto">
          <a:xfrm>
            <a:off x="3252527" y="279632"/>
            <a:ext cx="919016" cy="561423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499" name="object 21"/>
          <p:cNvSpPr>
            <a:spLocks noChangeArrowheads="1"/>
          </p:cNvSpPr>
          <p:nvPr/>
        </p:nvSpPr>
        <p:spPr bwMode="auto">
          <a:xfrm>
            <a:off x="6177902" y="3273529"/>
            <a:ext cx="2302290" cy="1629207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500" name="object 22"/>
          <p:cNvSpPr>
            <a:spLocks noChangeArrowheads="1"/>
          </p:cNvSpPr>
          <p:nvPr/>
        </p:nvSpPr>
        <p:spPr bwMode="auto">
          <a:xfrm>
            <a:off x="6400529" y="3677322"/>
            <a:ext cx="2079663" cy="1225414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501" name="object 23"/>
          <p:cNvSpPr>
            <a:spLocks noChangeArrowheads="1"/>
          </p:cNvSpPr>
          <p:nvPr/>
        </p:nvSpPr>
        <p:spPr bwMode="auto">
          <a:xfrm>
            <a:off x="6596007" y="3931042"/>
            <a:ext cx="1884185" cy="971694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502" name="object 24"/>
          <p:cNvSpPr>
            <a:spLocks noChangeArrowheads="1"/>
          </p:cNvSpPr>
          <p:nvPr/>
        </p:nvSpPr>
        <p:spPr bwMode="auto">
          <a:xfrm>
            <a:off x="6791484" y="4092992"/>
            <a:ext cx="1688708" cy="809745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503" name="object 25"/>
          <p:cNvSpPr>
            <a:spLocks noChangeArrowheads="1"/>
          </p:cNvSpPr>
          <p:nvPr/>
        </p:nvSpPr>
        <p:spPr bwMode="auto">
          <a:xfrm>
            <a:off x="6986961" y="4209595"/>
            <a:ext cx="1493230" cy="693142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504" name="object 26"/>
          <p:cNvSpPr>
            <a:spLocks noChangeArrowheads="1"/>
          </p:cNvSpPr>
          <p:nvPr/>
        </p:nvSpPr>
        <p:spPr bwMode="auto">
          <a:xfrm>
            <a:off x="7183796" y="4306764"/>
            <a:ext cx="1296396" cy="595972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0505" name="object 27"/>
          <p:cNvSpPr>
            <a:spLocks noChangeArrowheads="1"/>
          </p:cNvSpPr>
          <p:nvPr/>
        </p:nvSpPr>
        <p:spPr bwMode="auto">
          <a:xfrm>
            <a:off x="7379274" y="4383419"/>
            <a:ext cx="1100918" cy="519317"/>
          </a:xfrm>
          <a:prstGeom prst="rect">
            <a:avLst/>
          </a:prstGeom>
          <a:blipFill dpi="0" rotWithShape="1">
            <a:blip r:embed="rId2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1650" y="331788"/>
            <a:ext cx="8140700" cy="331788"/>
          </a:xfrm>
        </p:spPr>
        <p:txBody>
          <a:bodyPr wrap="square" lIns="90170" tIns="46990" rIns="90170" bIns="46990" rtlCol="0" anchor="ctr" anchorCtr="0"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kern="1200" cap="none" spc="20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讲师简介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02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2"/>
          <p:cNvSpPr>
            <a:spLocks noChangeArrowheads="1"/>
          </p:cNvSpPr>
          <p:nvPr/>
        </p:nvSpPr>
        <p:spPr bwMode="auto">
          <a:xfrm>
            <a:off x="1482371" y="1822466"/>
            <a:ext cx="1434859" cy="241196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1506" name="object 3"/>
          <p:cNvSpPr>
            <a:spLocks noChangeArrowheads="1"/>
          </p:cNvSpPr>
          <p:nvPr/>
        </p:nvSpPr>
        <p:spPr bwMode="auto">
          <a:xfrm>
            <a:off x="3090988" y="1806272"/>
            <a:ext cx="1436216" cy="241196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1507" name="object 4"/>
          <p:cNvSpPr>
            <a:spLocks noChangeArrowheads="1"/>
          </p:cNvSpPr>
          <p:nvPr/>
        </p:nvSpPr>
        <p:spPr bwMode="auto">
          <a:xfrm>
            <a:off x="4732183" y="1806272"/>
            <a:ext cx="1434859" cy="241196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1508" name="object 5"/>
          <p:cNvSpPr>
            <a:spLocks noChangeArrowheads="1"/>
          </p:cNvSpPr>
          <p:nvPr/>
        </p:nvSpPr>
        <p:spPr bwMode="auto">
          <a:xfrm>
            <a:off x="6339442" y="1806272"/>
            <a:ext cx="1433501" cy="241196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1509" name="object 6"/>
          <p:cNvSpPr>
            <a:spLocks noChangeArrowheads="1"/>
          </p:cNvSpPr>
          <p:nvPr/>
        </p:nvSpPr>
        <p:spPr bwMode="auto">
          <a:xfrm>
            <a:off x="3115422" y="946862"/>
            <a:ext cx="2917229" cy="441581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1510" name="object 7"/>
          <p:cNvSpPr>
            <a:spLocks noChangeArrowheads="1"/>
          </p:cNvSpPr>
          <p:nvPr/>
        </p:nvSpPr>
        <p:spPr bwMode="auto">
          <a:xfrm>
            <a:off x="3111349" y="943623"/>
            <a:ext cx="2928090" cy="449139"/>
          </a:xfrm>
          <a:custGeom>
            <a:avLst/>
            <a:gdLst/>
            <a:ahLst/>
            <a:cxnLst>
              <a:cxn ang="0">
                <a:pos x="91440" y="659892"/>
              </a:cxn>
              <a:cxn ang="0">
                <a:pos x="0" y="559308"/>
              </a:cxn>
              <a:cxn ang="0">
                <a:pos x="41148" y="25908"/>
              </a:cxn>
              <a:cxn ang="0">
                <a:pos x="3320796" y="0"/>
              </a:cxn>
              <a:cxn ang="0">
                <a:pos x="3354324" y="9144"/>
              </a:cxn>
              <a:cxn ang="0">
                <a:pos x="92964" y="13716"/>
              </a:cxn>
              <a:cxn ang="0">
                <a:pos x="74676" y="19812"/>
              </a:cxn>
              <a:cxn ang="0">
                <a:pos x="48768" y="35052"/>
              </a:cxn>
              <a:cxn ang="0">
                <a:pos x="28956" y="56388"/>
              </a:cxn>
              <a:cxn ang="0">
                <a:pos x="14151" y="92964"/>
              </a:cxn>
              <a:cxn ang="0">
                <a:pos x="12192" y="557784"/>
              </a:cxn>
              <a:cxn ang="0">
                <a:pos x="14151" y="568452"/>
              </a:cxn>
              <a:cxn ang="0">
                <a:pos x="24384" y="595884"/>
              </a:cxn>
              <a:cxn ang="0">
                <a:pos x="42672" y="618744"/>
              </a:cxn>
              <a:cxn ang="0">
                <a:pos x="51053" y="626363"/>
              </a:cxn>
              <a:cxn ang="0">
                <a:pos x="65532" y="637032"/>
              </a:cxn>
              <a:cxn ang="0">
                <a:pos x="83820" y="644652"/>
              </a:cxn>
              <a:cxn ang="0">
                <a:pos x="114300" y="649224"/>
              </a:cxn>
              <a:cxn ang="0">
                <a:pos x="3343656" y="656844"/>
              </a:cxn>
              <a:cxn ang="0">
                <a:pos x="3398266" y="42672"/>
              </a:cxn>
              <a:cxn ang="0">
                <a:pos x="3366516" y="28956"/>
              </a:cxn>
              <a:cxn ang="0">
                <a:pos x="3339084" y="16764"/>
              </a:cxn>
              <a:cxn ang="0">
                <a:pos x="3360420" y="12192"/>
              </a:cxn>
              <a:cxn ang="0">
                <a:pos x="3396996" y="41148"/>
              </a:cxn>
              <a:cxn ang="0">
                <a:pos x="3387852" y="48768"/>
              </a:cxn>
              <a:cxn ang="0">
                <a:pos x="3398266" y="42672"/>
              </a:cxn>
              <a:cxn ang="0">
                <a:pos x="3393948" y="56388"/>
              </a:cxn>
              <a:cxn ang="0">
                <a:pos x="28956" y="56388"/>
              </a:cxn>
              <a:cxn ang="0">
                <a:pos x="3409188" y="94488"/>
              </a:cxn>
              <a:cxn ang="0">
                <a:pos x="3393948" y="56388"/>
              </a:cxn>
              <a:cxn ang="0">
                <a:pos x="3415284" y="70104"/>
              </a:cxn>
              <a:cxn ang="0">
                <a:pos x="3409188" y="92964"/>
              </a:cxn>
              <a:cxn ang="0">
                <a:pos x="13716" y="92964"/>
              </a:cxn>
              <a:cxn ang="0">
                <a:pos x="3423094" y="557784"/>
              </a:cxn>
              <a:cxn ang="0">
                <a:pos x="3409188" y="92964"/>
              </a:cxn>
              <a:cxn ang="0">
                <a:pos x="3424427" y="114300"/>
              </a:cxn>
              <a:cxn ang="0">
                <a:pos x="12382" y="557784"/>
              </a:cxn>
              <a:cxn ang="0">
                <a:pos x="12382" y="557784"/>
              </a:cxn>
              <a:cxn ang="0">
                <a:pos x="3410711" y="556260"/>
              </a:cxn>
              <a:cxn ang="0">
                <a:pos x="3422903" y="559308"/>
              </a:cxn>
              <a:cxn ang="0">
                <a:pos x="13716" y="568452"/>
              </a:cxn>
              <a:cxn ang="0">
                <a:pos x="3392119" y="626363"/>
              </a:cxn>
              <a:cxn ang="0">
                <a:pos x="3380232" y="618744"/>
              </a:cxn>
              <a:cxn ang="0">
                <a:pos x="3409188" y="568452"/>
              </a:cxn>
              <a:cxn ang="0">
                <a:pos x="3415284" y="591312"/>
              </a:cxn>
              <a:cxn ang="0">
                <a:pos x="3396996" y="620268"/>
              </a:cxn>
              <a:cxn ang="0">
                <a:pos x="48768" y="626363"/>
              </a:cxn>
              <a:cxn ang="0">
                <a:pos x="3372612" y="641604"/>
              </a:cxn>
              <a:cxn ang="0">
                <a:pos x="3366516" y="630936"/>
              </a:cxn>
              <a:cxn ang="0">
                <a:pos x="3392119" y="626363"/>
              </a:cxn>
              <a:cxn ang="0">
                <a:pos x="3372612" y="641604"/>
              </a:cxn>
              <a:cxn ang="0">
                <a:pos x="74676" y="640080"/>
              </a:cxn>
              <a:cxn ang="0">
                <a:pos x="3308603" y="649224"/>
              </a:cxn>
              <a:cxn ang="0">
                <a:pos x="3349752" y="640080"/>
              </a:cxn>
              <a:cxn ang="0">
                <a:pos x="3363468" y="647700"/>
              </a:cxn>
            </a:cxnLst>
            <a:rect l="0" t="0" r="r" b="b"/>
            <a:pathLst>
              <a:path w="3424554" h="661669">
                <a:moveTo>
                  <a:pt x="3320796" y="661416"/>
                </a:moveTo>
                <a:lnTo>
                  <a:pt x="102108" y="661416"/>
                </a:lnTo>
                <a:lnTo>
                  <a:pt x="91440" y="659892"/>
                </a:lnTo>
                <a:lnTo>
                  <a:pt x="41148" y="635508"/>
                </a:lnTo>
                <a:lnTo>
                  <a:pt x="13716" y="601980"/>
                </a:lnTo>
                <a:lnTo>
                  <a:pt x="0" y="559308"/>
                </a:lnTo>
                <a:lnTo>
                  <a:pt x="0" y="102108"/>
                </a:lnTo>
                <a:lnTo>
                  <a:pt x="13716" y="59436"/>
                </a:lnTo>
                <a:lnTo>
                  <a:pt x="41148" y="25908"/>
                </a:lnTo>
                <a:lnTo>
                  <a:pt x="80772" y="4572"/>
                </a:lnTo>
                <a:lnTo>
                  <a:pt x="102108" y="0"/>
                </a:lnTo>
                <a:lnTo>
                  <a:pt x="3320796" y="0"/>
                </a:lnTo>
                <a:lnTo>
                  <a:pt x="3332988" y="1524"/>
                </a:lnTo>
                <a:lnTo>
                  <a:pt x="3343656" y="4572"/>
                </a:lnTo>
                <a:lnTo>
                  <a:pt x="3354324" y="9144"/>
                </a:lnTo>
                <a:lnTo>
                  <a:pt x="3360420" y="12192"/>
                </a:lnTo>
                <a:lnTo>
                  <a:pt x="103632" y="12192"/>
                </a:lnTo>
                <a:lnTo>
                  <a:pt x="92964" y="13716"/>
                </a:lnTo>
                <a:lnTo>
                  <a:pt x="94488" y="13716"/>
                </a:lnTo>
                <a:lnTo>
                  <a:pt x="83820" y="16764"/>
                </a:lnTo>
                <a:lnTo>
                  <a:pt x="74676" y="19812"/>
                </a:lnTo>
                <a:lnTo>
                  <a:pt x="56388" y="28956"/>
                </a:lnTo>
                <a:lnTo>
                  <a:pt x="57912" y="28956"/>
                </a:lnTo>
                <a:lnTo>
                  <a:pt x="48768" y="35052"/>
                </a:lnTo>
                <a:lnTo>
                  <a:pt x="35052" y="48768"/>
                </a:lnTo>
                <a:lnTo>
                  <a:pt x="29972" y="56388"/>
                </a:lnTo>
                <a:lnTo>
                  <a:pt x="28956" y="56388"/>
                </a:lnTo>
                <a:lnTo>
                  <a:pt x="19812" y="74676"/>
                </a:lnTo>
                <a:lnTo>
                  <a:pt x="16764" y="83820"/>
                </a:lnTo>
                <a:lnTo>
                  <a:pt x="14151" y="92964"/>
                </a:lnTo>
                <a:lnTo>
                  <a:pt x="13716" y="92964"/>
                </a:lnTo>
                <a:lnTo>
                  <a:pt x="12192" y="103632"/>
                </a:lnTo>
                <a:lnTo>
                  <a:pt x="12192" y="557784"/>
                </a:lnTo>
                <a:lnTo>
                  <a:pt x="12382" y="557784"/>
                </a:lnTo>
                <a:lnTo>
                  <a:pt x="13716" y="568452"/>
                </a:lnTo>
                <a:lnTo>
                  <a:pt x="14151" y="568452"/>
                </a:lnTo>
                <a:lnTo>
                  <a:pt x="16764" y="577596"/>
                </a:lnTo>
                <a:lnTo>
                  <a:pt x="19812" y="586739"/>
                </a:lnTo>
                <a:lnTo>
                  <a:pt x="24384" y="595884"/>
                </a:lnTo>
                <a:lnTo>
                  <a:pt x="28956" y="603504"/>
                </a:lnTo>
                <a:lnTo>
                  <a:pt x="35052" y="611124"/>
                </a:lnTo>
                <a:lnTo>
                  <a:pt x="42672" y="618744"/>
                </a:lnTo>
                <a:lnTo>
                  <a:pt x="41148" y="618744"/>
                </a:lnTo>
                <a:lnTo>
                  <a:pt x="48768" y="626363"/>
                </a:lnTo>
                <a:lnTo>
                  <a:pt x="51053" y="626363"/>
                </a:lnTo>
                <a:lnTo>
                  <a:pt x="57912" y="630936"/>
                </a:lnTo>
                <a:lnTo>
                  <a:pt x="56388" y="630936"/>
                </a:lnTo>
                <a:lnTo>
                  <a:pt x="65532" y="637032"/>
                </a:lnTo>
                <a:lnTo>
                  <a:pt x="74676" y="641604"/>
                </a:lnTo>
                <a:lnTo>
                  <a:pt x="77724" y="641604"/>
                </a:lnTo>
                <a:lnTo>
                  <a:pt x="83820" y="644652"/>
                </a:lnTo>
                <a:lnTo>
                  <a:pt x="94488" y="646176"/>
                </a:lnTo>
                <a:lnTo>
                  <a:pt x="92964" y="646176"/>
                </a:lnTo>
                <a:lnTo>
                  <a:pt x="114300" y="649224"/>
                </a:lnTo>
                <a:lnTo>
                  <a:pt x="3360420" y="649224"/>
                </a:lnTo>
                <a:lnTo>
                  <a:pt x="3354324" y="652272"/>
                </a:lnTo>
                <a:lnTo>
                  <a:pt x="3343656" y="656844"/>
                </a:lnTo>
                <a:lnTo>
                  <a:pt x="3332988" y="659892"/>
                </a:lnTo>
                <a:lnTo>
                  <a:pt x="3320796" y="661416"/>
                </a:lnTo>
                <a:close/>
              </a:path>
              <a:path w="3424554" h="661669">
                <a:moveTo>
                  <a:pt x="3398266" y="42672"/>
                </a:moveTo>
                <a:lnTo>
                  <a:pt x="3381756" y="42672"/>
                </a:lnTo>
                <a:lnTo>
                  <a:pt x="3374136" y="35052"/>
                </a:lnTo>
                <a:lnTo>
                  <a:pt x="3366516" y="28956"/>
                </a:lnTo>
                <a:lnTo>
                  <a:pt x="3348227" y="19812"/>
                </a:lnTo>
                <a:lnTo>
                  <a:pt x="3349752" y="19812"/>
                </a:lnTo>
                <a:lnTo>
                  <a:pt x="3339084" y="16764"/>
                </a:lnTo>
                <a:lnTo>
                  <a:pt x="3329940" y="13716"/>
                </a:lnTo>
                <a:lnTo>
                  <a:pt x="3319272" y="12192"/>
                </a:lnTo>
                <a:lnTo>
                  <a:pt x="3360420" y="12192"/>
                </a:lnTo>
                <a:lnTo>
                  <a:pt x="3372611" y="18288"/>
                </a:lnTo>
                <a:lnTo>
                  <a:pt x="3390900" y="33528"/>
                </a:lnTo>
                <a:lnTo>
                  <a:pt x="3396996" y="41148"/>
                </a:lnTo>
                <a:lnTo>
                  <a:pt x="3398266" y="42672"/>
                </a:lnTo>
                <a:close/>
              </a:path>
              <a:path w="3424554" h="661669">
                <a:moveTo>
                  <a:pt x="3393948" y="57912"/>
                </a:moveTo>
                <a:lnTo>
                  <a:pt x="3387852" y="48768"/>
                </a:lnTo>
                <a:lnTo>
                  <a:pt x="3380232" y="41148"/>
                </a:lnTo>
                <a:lnTo>
                  <a:pt x="3381756" y="42672"/>
                </a:lnTo>
                <a:lnTo>
                  <a:pt x="3398266" y="42672"/>
                </a:lnTo>
                <a:lnTo>
                  <a:pt x="3404616" y="50292"/>
                </a:lnTo>
                <a:lnTo>
                  <a:pt x="3407664" y="56388"/>
                </a:lnTo>
                <a:lnTo>
                  <a:pt x="3393948" y="56388"/>
                </a:lnTo>
                <a:lnTo>
                  <a:pt x="3393948" y="57912"/>
                </a:lnTo>
                <a:close/>
              </a:path>
              <a:path w="3424554" h="661669">
                <a:moveTo>
                  <a:pt x="28956" y="57912"/>
                </a:moveTo>
                <a:lnTo>
                  <a:pt x="28956" y="56388"/>
                </a:lnTo>
                <a:lnTo>
                  <a:pt x="29972" y="56388"/>
                </a:lnTo>
                <a:lnTo>
                  <a:pt x="28956" y="57912"/>
                </a:lnTo>
                <a:close/>
              </a:path>
              <a:path w="3424554" h="661669">
                <a:moveTo>
                  <a:pt x="3409188" y="94488"/>
                </a:moveTo>
                <a:lnTo>
                  <a:pt x="3406140" y="83820"/>
                </a:lnTo>
                <a:lnTo>
                  <a:pt x="3403092" y="74676"/>
                </a:lnTo>
                <a:lnTo>
                  <a:pt x="3393948" y="56388"/>
                </a:lnTo>
                <a:lnTo>
                  <a:pt x="3407664" y="56388"/>
                </a:lnTo>
                <a:lnTo>
                  <a:pt x="3409188" y="59436"/>
                </a:lnTo>
                <a:lnTo>
                  <a:pt x="3415284" y="70104"/>
                </a:lnTo>
                <a:lnTo>
                  <a:pt x="3421380" y="91440"/>
                </a:lnTo>
                <a:lnTo>
                  <a:pt x="3421597" y="92964"/>
                </a:lnTo>
                <a:lnTo>
                  <a:pt x="3409188" y="92964"/>
                </a:lnTo>
                <a:lnTo>
                  <a:pt x="3409188" y="94488"/>
                </a:lnTo>
                <a:close/>
              </a:path>
              <a:path w="3424554" h="661669">
                <a:moveTo>
                  <a:pt x="13716" y="94488"/>
                </a:moveTo>
                <a:lnTo>
                  <a:pt x="13716" y="92964"/>
                </a:lnTo>
                <a:lnTo>
                  <a:pt x="14151" y="92964"/>
                </a:lnTo>
                <a:lnTo>
                  <a:pt x="13716" y="94488"/>
                </a:lnTo>
                <a:close/>
              </a:path>
              <a:path w="3424554" h="661669">
                <a:moveTo>
                  <a:pt x="3423094" y="557784"/>
                </a:moveTo>
                <a:lnTo>
                  <a:pt x="3410711" y="557784"/>
                </a:lnTo>
                <a:lnTo>
                  <a:pt x="3410711" y="103632"/>
                </a:lnTo>
                <a:lnTo>
                  <a:pt x="3409188" y="92964"/>
                </a:lnTo>
                <a:lnTo>
                  <a:pt x="3421597" y="92964"/>
                </a:lnTo>
                <a:lnTo>
                  <a:pt x="3422903" y="102108"/>
                </a:lnTo>
                <a:lnTo>
                  <a:pt x="3424427" y="114300"/>
                </a:lnTo>
                <a:lnTo>
                  <a:pt x="3424427" y="547116"/>
                </a:lnTo>
                <a:lnTo>
                  <a:pt x="3423094" y="557784"/>
                </a:lnTo>
                <a:close/>
              </a:path>
              <a:path w="3424554" h="661669">
                <a:moveTo>
                  <a:pt x="12382" y="557784"/>
                </a:moveTo>
                <a:lnTo>
                  <a:pt x="12192" y="557784"/>
                </a:lnTo>
                <a:lnTo>
                  <a:pt x="12192" y="556260"/>
                </a:lnTo>
                <a:lnTo>
                  <a:pt x="12382" y="557784"/>
                </a:lnTo>
                <a:close/>
              </a:path>
              <a:path w="3424554" h="661669">
                <a:moveTo>
                  <a:pt x="3421597" y="568452"/>
                </a:moveTo>
                <a:lnTo>
                  <a:pt x="3409188" y="568452"/>
                </a:lnTo>
                <a:lnTo>
                  <a:pt x="3410711" y="556260"/>
                </a:lnTo>
                <a:lnTo>
                  <a:pt x="3410711" y="557784"/>
                </a:lnTo>
                <a:lnTo>
                  <a:pt x="3423094" y="557784"/>
                </a:lnTo>
                <a:lnTo>
                  <a:pt x="3422903" y="559308"/>
                </a:lnTo>
                <a:lnTo>
                  <a:pt x="3421597" y="568452"/>
                </a:lnTo>
                <a:close/>
              </a:path>
              <a:path w="3424554" h="661669">
                <a:moveTo>
                  <a:pt x="14151" y="568452"/>
                </a:moveTo>
                <a:lnTo>
                  <a:pt x="13716" y="568452"/>
                </a:lnTo>
                <a:lnTo>
                  <a:pt x="13716" y="566928"/>
                </a:lnTo>
                <a:lnTo>
                  <a:pt x="14151" y="568452"/>
                </a:lnTo>
                <a:close/>
              </a:path>
              <a:path w="3424554" h="661669">
                <a:moveTo>
                  <a:pt x="3392119" y="626363"/>
                </a:moveTo>
                <a:lnTo>
                  <a:pt x="3374136" y="626363"/>
                </a:lnTo>
                <a:lnTo>
                  <a:pt x="3381756" y="618744"/>
                </a:lnTo>
                <a:lnTo>
                  <a:pt x="3380232" y="618744"/>
                </a:lnTo>
                <a:lnTo>
                  <a:pt x="3403092" y="586739"/>
                </a:lnTo>
                <a:lnTo>
                  <a:pt x="3409188" y="566928"/>
                </a:lnTo>
                <a:lnTo>
                  <a:pt x="3409188" y="568452"/>
                </a:lnTo>
                <a:lnTo>
                  <a:pt x="3421597" y="568452"/>
                </a:lnTo>
                <a:lnTo>
                  <a:pt x="3421380" y="569976"/>
                </a:lnTo>
                <a:lnTo>
                  <a:pt x="3415284" y="591312"/>
                </a:lnTo>
                <a:lnTo>
                  <a:pt x="3409188" y="601980"/>
                </a:lnTo>
                <a:lnTo>
                  <a:pt x="3404616" y="611124"/>
                </a:lnTo>
                <a:lnTo>
                  <a:pt x="3396996" y="620268"/>
                </a:lnTo>
                <a:lnTo>
                  <a:pt x="3392119" y="626363"/>
                </a:lnTo>
                <a:close/>
              </a:path>
              <a:path w="3424554" h="661669">
                <a:moveTo>
                  <a:pt x="51053" y="626363"/>
                </a:moveTo>
                <a:lnTo>
                  <a:pt x="48768" y="626363"/>
                </a:lnTo>
                <a:lnTo>
                  <a:pt x="48768" y="624839"/>
                </a:lnTo>
                <a:lnTo>
                  <a:pt x="51053" y="626363"/>
                </a:lnTo>
                <a:close/>
              </a:path>
              <a:path w="3424554" h="661669">
                <a:moveTo>
                  <a:pt x="3372612" y="641604"/>
                </a:moveTo>
                <a:lnTo>
                  <a:pt x="3348227" y="641604"/>
                </a:lnTo>
                <a:lnTo>
                  <a:pt x="3357372" y="637032"/>
                </a:lnTo>
                <a:lnTo>
                  <a:pt x="3366516" y="630936"/>
                </a:lnTo>
                <a:lnTo>
                  <a:pt x="3374136" y="624839"/>
                </a:lnTo>
                <a:lnTo>
                  <a:pt x="3374136" y="626363"/>
                </a:lnTo>
                <a:lnTo>
                  <a:pt x="3392119" y="626363"/>
                </a:lnTo>
                <a:lnTo>
                  <a:pt x="3390900" y="627887"/>
                </a:lnTo>
                <a:lnTo>
                  <a:pt x="3381756" y="635508"/>
                </a:lnTo>
                <a:lnTo>
                  <a:pt x="3372612" y="641604"/>
                </a:lnTo>
                <a:close/>
              </a:path>
              <a:path w="3424554" h="661669">
                <a:moveTo>
                  <a:pt x="77724" y="641604"/>
                </a:moveTo>
                <a:lnTo>
                  <a:pt x="74676" y="641604"/>
                </a:lnTo>
                <a:lnTo>
                  <a:pt x="74676" y="640080"/>
                </a:lnTo>
                <a:lnTo>
                  <a:pt x="77724" y="641604"/>
                </a:lnTo>
                <a:close/>
              </a:path>
              <a:path w="3424554" h="661669">
                <a:moveTo>
                  <a:pt x="3360420" y="649224"/>
                </a:moveTo>
                <a:lnTo>
                  <a:pt x="3308603" y="649224"/>
                </a:lnTo>
                <a:lnTo>
                  <a:pt x="3329940" y="646176"/>
                </a:lnTo>
                <a:lnTo>
                  <a:pt x="3339084" y="644652"/>
                </a:lnTo>
                <a:lnTo>
                  <a:pt x="3349752" y="640080"/>
                </a:lnTo>
                <a:lnTo>
                  <a:pt x="3348227" y="641604"/>
                </a:lnTo>
                <a:lnTo>
                  <a:pt x="3372612" y="641604"/>
                </a:lnTo>
                <a:lnTo>
                  <a:pt x="3363468" y="647700"/>
                </a:lnTo>
                <a:lnTo>
                  <a:pt x="3360420" y="649224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1511" name="object 8"/>
          <p:cNvSpPr>
            <a:spLocks noGrp="1" noChangeArrowheads="1"/>
          </p:cNvSpPr>
          <p:nvPr>
            <p:ph type="title"/>
          </p:nvPr>
        </p:nvSpPr>
        <p:spPr bwMode="auto">
          <a:xfrm>
            <a:off x="3416783" y="992208"/>
            <a:ext cx="2367449" cy="440923"/>
          </a:xfrm>
          <a:noFill/>
        </p:spPr>
        <p:txBody>
          <a:bodyPr wrap="square" lIns="0" tIns="9939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800" dirty="0" smtClean="0">
                <a:latin typeface="宋体" pitchFamily="2" charset="-122"/>
              </a:rPr>
              <a:t>科学养号路径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2"/>
          <p:cNvSpPr>
            <a:spLocks noChangeArrowheads="1"/>
          </p:cNvSpPr>
          <p:nvPr/>
        </p:nvSpPr>
        <p:spPr bwMode="auto">
          <a:xfrm>
            <a:off x="3544387" y="1045111"/>
            <a:ext cx="2140749" cy="44158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2530" name="object 3"/>
          <p:cNvSpPr>
            <a:spLocks noChangeArrowheads="1"/>
          </p:cNvSpPr>
          <p:nvPr/>
        </p:nvSpPr>
        <p:spPr bwMode="auto">
          <a:xfrm>
            <a:off x="3538956" y="1039713"/>
            <a:ext cx="2150252" cy="450218"/>
          </a:xfrm>
          <a:custGeom>
            <a:avLst/>
            <a:gdLst/>
            <a:ahLst/>
            <a:cxnLst>
              <a:cxn ang="0">
                <a:pos x="102108" y="661416"/>
              </a:cxn>
              <a:cxn ang="0">
                <a:pos x="4572" y="582168"/>
              </a:cxn>
              <a:cxn ang="0">
                <a:pos x="13716" y="60960"/>
              </a:cxn>
              <a:cxn ang="0">
                <a:pos x="91440" y="3048"/>
              </a:cxn>
              <a:cxn ang="0">
                <a:pos x="2410968" y="1524"/>
              </a:cxn>
              <a:cxn ang="0">
                <a:pos x="2453640" y="13716"/>
              </a:cxn>
              <a:cxn ang="0">
                <a:pos x="94488" y="15240"/>
              </a:cxn>
              <a:cxn ang="0">
                <a:pos x="56388" y="30480"/>
              </a:cxn>
              <a:cxn ang="0">
                <a:pos x="50292" y="36576"/>
              </a:cxn>
              <a:cxn ang="0">
                <a:pos x="36576" y="50292"/>
              </a:cxn>
              <a:cxn ang="0">
                <a:pos x="24384" y="67056"/>
              </a:cxn>
              <a:cxn ang="0">
                <a:pos x="16764" y="85344"/>
              </a:cxn>
              <a:cxn ang="0">
                <a:pos x="12192" y="105156"/>
              </a:cxn>
              <a:cxn ang="0">
                <a:pos x="12192" y="548640"/>
              </a:cxn>
              <a:cxn ang="0">
                <a:pos x="12192" y="557784"/>
              </a:cxn>
              <a:cxn ang="0">
                <a:pos x="16764" y="579120"/>
              </a:cxn>
              <a:cxn ang="0">
                <a:pos x="20465" y="588263"/>
              </a:cxn>
              <a:cxn ang="0">
                <a:pos x="30480" y="605028"/>
              </a:cxn>
              <a:cxn ang="0">
                <a:pos x="35052" y="612648"/>
              </a:cxn>
              <a:cxn ang="0">
                <a:pos x="48768" y="626363"/>
              </a:cxn>
              <a:cxn ang="0">
                <a:pos x="83820" y="646176"/>
              </a:cxn>
              <a:cxn ang="0">
                <a:pos x="92964" y="647700"/>
              </a:cxn>
              <a:cxn ang="0">
                <a:pos x="2444496" y="653796"/>
              </a:cxn>
              <a:cxn ang="0">
                <a:pos x="2400300" y="662940"/>
              </a:cxn>
              <a:cxn ang="0">
                <a:pos x="2490216" y="67056"/>
              </a:cxn>
              <a:cxn ang="0">
                <a:pos x="2456688" y="30480"/>
              </a:cxn>
              <a:cxn ang="0">
                <a:pos x="2438400" y="21336"/>
              </a:cxn>
              <a:cxn ang="0">
                <a:pos x="2430780" y="18288"/>
              </a:cxn>
              <a:cxn ang="0">
                <a:pos x="2453640" y="13716"/>
              </a:cxn>
              <a:cxn ang="0">
                <a:pos x="2481072" y="33528"/>
              </a:cxn>
              <a:cxn ang="0">
                <a:pos x="2505456" y="70104"/>
              </a:cxn>
              <a:cxn ang="0">
                <a:pos x="2493264" y="76200"/>
              </a:cxn>
              <a:cxn ang="0">
                <a:pos x="20574" y="74676"/>
              </a:cxn>
              <a:cxn ang="0">
                <a:pos x="2500884" y="559308"/>
              </a:cxn>
              <a:cxn ang="0">
                <a:pos x="2496311" y="85344"/>
              </a:cxn>
              <a:cxn ang="0">
                <a:pos x="2506762" y="74676"/>
              </a:cxn>
              <a:cxn ang="0">
                <a:pos x="2514600" y="548640"/>
              </a:cxn>
              <a:cxn ang="0">
                <a:pos x="12192" y="548640"/>
              </a:cxn>
              <a:cxn ang="0">
                <a:pos x="13716" y="559308"/>
              </a:cxn>
              <a:cxn ang="0">
                <a:pos x="13716" y="559308"/>
              </a:cxn>
              <a:cxn ang="0">
                <a:pos x="2500884" y="557784"/>
              </a:cxn>
              <a:cxn ang="0">
                <a:pos x="2511552" y="571500"/>
              </a:cxn>
              <a:cxn ang="0">
                <a:pos x="2496311" y="579120"/>
              </a:cxn>
              <a:cxn ang="0">
                <a:pos x="16764" y="577596"/>
              </a:cxn>
              <a:cxn ang="0">
                <a:pos x="2493264" y="588263"/>
              </a:cxn>
              <a:cxn ang="0">
                <a:pos x="2506762" y="588263"/>
              </a:cxn>
              <a:cxn ang="0">
                <a:pos x="19812" y="586740"/>
              </a:cxn>
              <a:cxn ang="0">
                <a:pos x="2493264" y="586740"/>
              </a:cxn>
              <a:cxn ang="0">
                <a:pos x="2505456" y="592836"/>
              </a:cxn>
              <a:cxn ang="0">
                <a:pos x="2488692" y="597408"/>
              </a:cxn>
              <a:cxn ang="0">
                <a:pos x="24384" y="595884"/>
              </a:cxn>
              <a:cxn ang="0">
                <a:pos x="2429256" y="646176"/>
              </a:cxn>
              <a:cxn ang="0">
                <a:pos x="2449068" y="637032"/>
              </a:cxn>
              <a:cxn ang="0">
                <a:pos x="2471927" y="620268"/>
              </a:cxn>
              <a:cxn ang="0">
                <a:pos x="2503932" y="595884"/>
              </a:cxn>
              <a:cxn ang="0">
                <a:pos x="2458974" y="646176"/>
              </a:cxn>
              <a:cxn ang="0">
                <a:pos x="83820" y="644652"/>
              </a:cxn>
              <a:cxn ang="0">
                <a:pos x="2409444" y="649224"/>
              </a:cxn>
              <a:cxn ang="0">
                <a:pos x="2429256" y="646176"/>
              </a:cxn>
            </a:cxnLst>
            <a:rect l="0" t="0" r="r" b="b"/>
            <a:pathLst>
              <a:path w="2514600" h="662939">
                <a:moveTo>
                  <a:pt x="2400300" y="662940"/>
                </a:moveTo>
                <a:lnTo>
                  <a:pt x="114300" y="662940"/>
                </a:lnTo>
                <a:lnTo>
                  <a:pt x="102108" y="661416"/>
                </a:lnTo>
                <a:lnTo>
                  <a:pt x="59436" y="649224"/>
                </a:lnTo>
                <a:lnTo>
                  <a:pt x="25908" y="620268"/>
                </a:lnTo>
                <a:lnTo>
                  <a:pt x="4572" y="582168"/>
                </a:lnTo>
                <a:lnTo>
                  <a:pt x="0" y="559308"/>
                </a:lnTo>
                <a:lnTo>
                  <a:pt x="0" y="103632"/>
                </a:lnTo>
                <a:lnTo>
                  <a:pt x="13716" y="60960"/>
                </a:lnTo>
                <a:lnTo>
                  <a:pt x="41148" y="27432"/>
                </a:lnTo>
                <a:lnTo>
                  <a:pt x="50292" y="19812"/>
                </a:lnTo>
                <a:lnTo>
                  <a:pt x="91440" y="3048"/>
                </a:lnTo>
                <a:lnTo>
                  <a:pt x="114300" y="0"/>
                </a:lnTo>
                <a:lnTo>
                  <a:pt x="2400300" y="0"/>
                </a:lnTo>
                <a:lnTo>
                  <a:pt x="2410968" y="1524"/>
                </a:lnTo>
                <a:lnTo>
                  <a:pt x="2423160" y="3048"/>
                </a:lnTo>
                <a:lnTo>
                  <a:pt x="2444496" y="9144"/>
                </a:lnTo>
                <a:lnTo>
                  <a:pt x="2453640" y="13716"/>
                </a:lnTo>
                <a:lnTo>
                  <a:pt x="103632" y="13716"/>
                </a:lnTo>
                <a:lnTo>
                  <a:pt x="92964" y="15240"/>
                </a:lnTo>
                <a:lnTo>
                  <a:pt x="94488" y="15240"/>
                </a:lnTo>
                <a:lnTo>
                  <a:pt x="83820" y="18288"/>
                </a:lnTo>
                <a:lnTo>
                  <a:pt x="74676" y="21336"/>
                </a:lnTo>
                <a:lnTo>
                  <a:pt x="56388" y="30480"/>
                </a:lnTo>
                <a:lnTo>
                  <a:pt x="57912" y="30480"/>
                </a:lnTo>
                <a:lnTo>
                  <a:pt x="48768" y="36576"/>
                </a:lnTo>
                <a:lnTo>
                  <a:pt x="50292" y="36576"/>
                </a:lnTo>
                <a:lnTo>
                  <a:pt x="42672" y="42672"/>
                </a:lnTo>
                <a:lnTo>
                  <a:pt x="35052" y="50292"/>
                </a:lnTo>
                <a:lnTo>
                  <a:pt x="36576" y="50292"/>
                </a:lnTo>
                <a:lnTo>
                  <a:pt x="28956" y="57912"/>
                </a:lnTo>
                <a:lnTo>
                  <a:pt x="30480" y="57912"/>
                </a:lnTo>
                <a:lnTo>
                  <a:pt x="24384" y="67056"/>
                </a:lnTo>
                <a:lnTo>
                  <a:pt x="20574" y="74676"/>
                </a:lnTo>
                <a:lnTo>
                  <a:pt x="19812" y="74676"/>
                </a:lnTo>
                <a:lnTo>
                  <a:pt x="16764" y="85344"/>
                </a:lnTo>
                <a:lnTo>
                  <a:pt x="13716" y="94488"/>
                </a:lnTo>
                <a:lnTo>
                  <a:pt x="15240" y="94488"/>
                </a:lnTo>
                <a:lnTo>
                  <a:pt x="12192" y="105156"/>
                </a:lnTo>
                <a:lnTo>
                  <a:pt x="13716" y="105156"/>
                </a:lnTo>
                <a:lnTo>
                  <a:pt x="12192" y="115824"/>
                </a:lnTo>
                <a:lnTo>
                  <a:pt x="12192" y="548640"/>
                </a:lnTo>
                <a:lnTo>
                  <a:pt x="12382" y="548640"/>
                </a:lnTo>
                <a:lnTo>
                  <a:pt x="13525" y="557784"/>
                </a:lnTo>
                <a:lnTo>
                  <a:pt x="12192" y="557784"/>
                </a:lnTo>
                <a:lnTo>
                  <a:pt x="15240" y="568452"/>
                </a:lnTo>
                <a:lnTo>
                  <a:pt x="13716" y="568452"/>
                </a:lnTo>
                <a:lnTo>
                  <a:pt x="16764" y="579120"/>
                </a:lnTo>
                <a:lnTo>
                  <a:pt x="17199" y="579120"/>
                </a:lnTo>
                <a:lnTo>
                  <a:pt x="19812" y="588263"/>
                </a:lnTo>
                <a:lnTo>
                  <a:pt x="20465" y="588263"/>
                </a:lnTo>
                <a:lnTo>
                  <a:pt x="24384" y="597408"/>
                </a:lnTo>
                <a:lnTo>
                  <a:pt x="25399" y="597408"/>
                </a:lnTo>
                <a:lnTo>
                  <a:pt x="30480" y="605028"/>
                </a:lnTo>
                <a:lnTo>
                  <a:pt x="28956" y="605028"/>
                </a:lnTo>
                <a:lnTo>
                  <a:pt x="36576" y="612648"/>
                </a:lnTo>
                <a:lnTo>
                  <a:pt x="35052" y="612648"/>
                </a:lnTo>
                <a:lnTo>
                  <a:pt x="42672" y="620268"/>
                </a:lnTo>
                <a:lnTo>
                  <a:pt x="50292" y="626363"/>
                </a:lnTo>
                <a:lnTo>
                  <a:pt x="48768" y="626363"/>
                </a:lnTo>
                <a:lnTo>
                  <a:pt x="57912" y="632460"/>
                </a:lnTo>
                <a:lnTo>
                  <a:pt x="56388" y="632460"/>
                </a:lnTo>
                <a:lnTo>
                  <a:pt x="83820" y="646176"/>
                </a:lnTo>
                <a:lnTo>
                  <a:pt x="89154" y="646176"/>
                </a:lnTo>
                <a:lnTo>
                  <a:pt x="94488" y="647700"/>
                </a:lnTo>
                <a:lnTo>
                  <a:pt x="92964" y="647700"/>
                </a:lnTo>
                <a:lnTo>
                  <a:pt x="103632" y="649224"/>
                </a:lnTo>
                <a:lnTo>
                  <a:pt x="2453640" y="649224"/>
                </a:lnTo>
                <a:lnTo>
                  <a:pt x="2444496" y="653796"/>
                </a:lnTo>
                <a:lnTo>
                  <a:pt x="2423160" y="659892"/>
                </a:lnTo>
                <a:lnTo>
                  <a:pt x="2410968" y="661416"/>
                </a:lnTo>
                <a:lnTo>
                  <a:pt x="2400300" y="662940"/>
                </a:lnTo>
                <a:close/>
              </a:path>
              <a:path w="2514600" h="662939">
                <a:moveTo>
                  <a:pt x="2493264" y="76200"/>
                </a:moveTo>
                <a:lnTo>
                  <a:pt x="2488692" y="67056"/>
                </a:lnTo>
                <a:lnTo>
                  <a:pt x="2490216" y="67056"/>
                </a:lnTo>
                <a:lnTo>
                  <a:pt x="2484119" y="57912"/>
                </a:lnTo>
                <a:lnTo>
                  <a:pt x="2471927" y="42672"/>
                </a:lnTo>
                <a:lnTo>
                  <a:pt x="2456688" y="30480"/>
                </a:lnTo>
                <a:lnTo>
                  <a:pt x="2447543" y="25908"/>
                </a:lnTo>
                <a:lnTo>
                  <a:pt x="2449068" y="25908"/>
                </a:lnTo>
                <a:lnTo>
                  <a:pt x="2438400" y="21336"/>
                </a:lnTo>
                <a:lnTo>
                  <a:pt x="2439924" y="21336"/>
                </a:lnTo>
                <a:lnTo>
                  <a:pt x="2429256" y="18288"/>
                </a:lnTo>
                <a:lnTo>
                  <a:pt x="2430780" y="18288"/>
                </a:lnTo>
                <a:lnTo>
                  <a:pt x="2420112" y="15240"/>
                </a:lnTo>
                <a:lnTo>
                  <a:pt x="2409444" y="13716"/>
                </a:lnTo>
                <a:lnTo>
                  <a:pt x="2453640" y="13716"/>
                </a:lnTo>
                <a:lnTo>
                  <a:pt x="2464308" y="19812"/>
                </a:lnTo>
                <a:lnTo>
                  <a:pt x="2471927" y="27432"/>
                </a:lnTo>
                <a:lnTo>
                  <a:pt x="2481072" y="33528"/>
                </a:lnTo>
                <a:lnTo>
                  <a:pt x="2488692" y="42672"/>
                </a:lnTo>
                <a:lnTo>
                  <a:pt x="2500884" y="60960"/>
                </a:lnTo>
                <a:lnTo>
                  <a:pt x="2505456" y="70104"/>
                </a:lnTo>
                <a:lnTo>
                  <a:pt x="2506762" y="74676"/>
                </a:lnTo>
                <a:lnTo>
                  <a:pt x="2493264" y="74676"/>
                </a:lnTo>
                <a:lnTo>
                  <a:pt x="2493264" y="76200"/>
                </a:lnTo>
                <a:close/>
              </a:path>
              <a:path w="2514600" h="662939">
                <a:moveTo>
                  <a:pt x="19812" y="76200"/>
                </a:moveTo>
                <a:lnTo>
                  <a:pt x="19812" y="74676"/>
                </a:lnTo>
                <a:lnTo>
                  <a:pt x="20574" y="74676"/>
                </a:lnTo>
                <a:lnTo>
                  <a:pt x="19812" y="76200"/>
                </a:lnTo>
                <a:close/>
              </a:path>
              <a:path w="2514600" h="662939">
                <a:moveTo>
                  <a:pt x="2513076" y="559308"/>
                </a:moveTo>
                <a:lnTo>
                  <a:pt x="2500884" y="559308"/>
                </a:lnTo>
                <a:lnTo>
                  <a:pt x="2500884" y="105156"/>
                </a:lnTo>
                <a:lnTo>
                  <a:pt x="2499360" y="94488"/>
                </a:lnTo>
                <a:lnTo>
                  <a:pt x="2496311" y="85344"/>
                </a:lnTo>
                <a:lnTo>
                  <a:pt x="2497835" y="85344"/>
                </a:lnTo>
                <a:lnTo>
                  <a:pt x="2493264" y="74676"/>
                </a:lnTo>
                <a:lnTo>
                  <a:pt x="2506762" y="74676"/>
                </a:lnTo>
                <a:lnTo>
                  <a:pt x="2511552" y="91440"/>
                </a:lnTo>
                <a:lnTo>
                  <a:pt x="2514600" y="115824"/>
                </a:lnTo>
                <a:lnTo>
                  <a:pt x="2514600" y="548640"/>
                </a:lnTo>
                <a:lnTo>
                  <a:pt x="2513076" y="559308"/>
                </a:lnTo>
                <a:close/>
              </a:path>
              <a:path w="2514600" h="662939">
                <a:moveTo>
                  <a:pt x="12382" y="548640"/>
                </a:moveTo>
                <a:lnTo>
                  <a:pt x="12192" y="548640"/>
                </a:lnTo>
                <a:lnTo>
                  <a:pt x="12192" y="547116"/>
                </a:lnTo>
                <a:lnTo>
                  <a:pt x="12382" y="548640"/>
                </a:lnTo>
                <a:close/>
              </a:path>
              <a:path w="2514600" h="662939">
                <a:moveTo>
                  <a:pt x="13716" y="559308"/>
                </a:moveTo>
                <a:lnTo>
                  <a:pt x="12192" y="557784"/>
                </a:lnTo>
                <a:lnTo>
                  <a:pt x="13525" y="557784"/>
                </a:lnTo>
                <a:lnTo>
                  <a:pt x="13716" y="559308"/>
                </a:lnTo>
                <a:close/>
              </a:path>
              <a:path w="2514600" h="662939">
                <a:moveTo>
                  <a:pt x="2496311" y="579120"/>
                </a:moveTo>
                <a:lnTo>
                  <a:pt x="2499360" y="568452"/>
                </a:lnTo>
                <a:lnTo>
                  <a:pt x="2500884" y="557784"/>
                </a:lnTo>
                <a:lnTo>
                  <a:pt x="2500884" y="559308"/>
                </a:lnTo>
                <a:lnTo>
                  <a:pt x="2513076" y="559308"/>
                </a:lnTo>
                <a:lnTo>
                  <a:pt x="2511552" y="571500"/>
                </a:lnTo>
                <a:lnTo>
                  <a:pt x="2509810" y="577596"/>
                </a:lnTo>
                <a:lnTo>
                  <a:pt x="2497835" y="577596"/>
                </a:lnTo>
                <a:lnTo>
                  <a:pt x="2496311" y="579120"/>
                </a:lnTo>
                <a:close/>
              </a:path>
              <a:path w="2514600" h="662939">
                <a:moveTo>
                  <a:pt x="17199" y="579120"/>
                </a:moveTo>
                <a:lnTo>
                  <a:pt x="16764" y="579120"/>
                </a:lnTo>
                <a:lnTo>
                  <a:pt x="16764" y="577596"/>
                </a:lnTo>
                <a:lnTo>
                  <a:pt x="17199" y="579120"/>
                </a:lnTo>
                <a:close/>
              </a:path>
              <a:path w="2514600" h="662939">
                <a:moveTo>
                  <a:pt x="2506762" y="588263"/>
                </a:moveTo>
                <a:lnTo>
                  <a:pt x="2493264" y="588263"/>
                </a:lnTo>
                <a:lnTo>
                  <a:pt x="2497835" y="577596"/>
                </a:lnTo>
                <a:lnTo>
                  <a:pt x="2509810" y="577596"/>
                </a:lnTo>
                <a:lnTo>
                  <a:pt x="2506762" y="588263"/>
                </a:lnTo>
                <a:close/>
              </a:path>
              <a:path w="2514600" h="662939">
                <a:moveTo>
                  <a:pt x="20465" y="588263"/>
                </a:moveTo>
                <a:lnTo>
                  <a:pt x="19812" y="588263"/>
                </a:lnTo>
                <a:lnTo>
                  <a:pt x="19812" y="586740"/>
                </a:lnTo>
                <a:lnTo>
                  <a:pt x="20465" y="588263"/>
                </a:lnTo>
                <a:close/>
              </a:path>
              <a:path w="2514600" h="662939">
                <a:moveTo>
                  <a:pt x="2488692" y="597408"/>
                </a:moveTo>
                <a:lnTo>
                  <a:pt x="2493264" y="586740"/>
                </a:lnTo>
                <a:lnTo>
                  <a:pt x="2493264" y="588263"/>
                </a:lnTo>
                <a:lnTo>
                  <a:pt x="2506762" y="588263"/>
                </a:lnTo>
                <a:lnTo>
                  <a:pt x="2505456" y="592836"/>
                </a:lnTo>
                <a:lnTo>
                  <a:pt x="2503932" y="595884"/>
                </a:lnTo>
                <a:lnTo>
                  <a:pt x="2490216" y="595884"/>
                </a:lnTo>
                <a:lnTo>
                  <a:pt x="2488692" y="597408"/>
                </a:lnTo>
                <a:close/>
              </a:path>
              <a:path w="2514600" h="662939">
                <a:moveTo>
                  <a:pt x="25399" y="597408"/>
                </a:moveTo>
                <a:lnTo>
                  <a:pt x="24384" y="597408"/>
                </a:lnTo>
                <a:lnTo>
                  <a:pt x="24384" y="595884"/>
                </a:lnTo>
                <a:lnTo>
                  <a:pt x="25399" y="597408"/>
                </a:lnTo>
                <a:close/>
              </a:path>
              <a:path w="2514600" h="662939">
                <a:moveTo>
                  <a:pt x="2458974" y="646176"/>
                </a:moveTo>
                <a:lnTo>
                  <a:pt x="2429256" y="646176"/>
                </a:lnTo>
                <a:lnTo>
                  <a:pt x="2439924" y="641604"/>
                </a:lnTo>
                <a:lnTo>
                  <a:pt x="2438400" y="641604"/>
                </a:lnTo>
                <a:lnTo>
                  <a:pt x="2449068" y="637032"/>
                </a:lnTo>
                <a:lnTo>
                  <a:pt x="2447543" y="637032"/>
                </a:lnTo>
                <a:lnTo>
                  <a:pt x="2456688" y="632460"/>
                </a:lnTo>
                <a:lnTo>
                  <a:pt x="2471927" y="620268"/>
                </a:lnTo>
                <a:lnTo>
                  <a:pt x="2484119" y="605028"/>
                </a:lnTo>
                <a:lnTo>
                  <a:pt x="2490216" y="595884"/>
                </a:lnTo>
                <a:lnTo>
                  <a:pt x="2503932" y="595884"/>
                </a:lnTo>
                <a:lnTo>
                  <a:pt x="2481072" y="629411"/>
                </a:lnTo>
                <a:lnTo>
                  <a:pt x="2464308" y="643128"/>
                </a:lnTo>
                <a:lnTo>
                  <a:pt x="2458974" y="646176"/>
                </a:lnTo>
                <a:close/>
              </a:path>
              <a:path w="2514600" h="662939">
                <a:moveTo>
                  <a:pt x="89154" y="646176"/>
                </a:moveTo>
                <a:lnTo>
                  <a:pt x="83820" y="646176"/>
                </a:lnTo>
                <a:lnTo>
                  <a:pt x="83820" y="644652"/>
                </a:lnTo>
                <a:lnTo>
                  <a:pt x="89154" y="646176"/>
                </a:lnTo>
                <a:close/>
              </a:path>
              <a:path w="2514600" h="662939">
                <a:moveTo>
                  <a:pt x="2453640" y="649224"/>
                </a:moveTo>
                <a:lnTo>
                  <a:pt x="2409444" y="649224"/>
                </a:lnTo>
                <a:lnTo>
                  <a:pt x="2420112" y="647700"/>
                </a:lnTo>
                <a:lnTo>
                  <a:pt x="2430780" y="644652"/>
                </a:lnTo>
                <a:lnTo>
                  <a:pt x="2429256" y="646176"/>
                </a:lnTo>
                <a:lnTo>
                  <a:pt x="2458974" y="646176"/>
                </a:lnTo>
                <a:lnTo>
                  <a:pt x="2453640" y="649224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2531" name="object 4"/>
          <p:cNvSpPr>
            <a:spLocks noGrp="1" noChangeArrowheads="1"/>
          </p:cNvSpPr>
          <p:nvPr>
            <p:ph type="title"/>
          </p:nvPr>
        </p:nvSpPr>
        <p:spPr bwMode="auto">
          <a:xfrm>
            <a:off x="3853892" y="1105572"/>
            <a:ext cx="1585539" cy="440923"/>
          </a:xfrm>
          <a:noFill/>
        </p:spPr>
        <p:txBody>
          <a:bodyPr wrap="square" lIns="0" tIns="9939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800" dirty="0" smtClean="0">
                <a:latin typeface="宋体" pitchFamily="2" charset="-122"/>
              </a:rPr>
              <a:t>操作流程</a:t>
            </a:r>
          </a:p>
        </p:txBody>
      </p:sp>
      <p:sp>
        <p:nvSpPr>
          <p:cNvPr id="22532" name="object 5"/>
          <p:cNvSpPr>
            <a:spLocks noChangeArrowheads="1"/>
          </p:cNvSpPr>
          <p:nvPr/>
        </p:nvSpPr>
        <p:spPr bwMode="auto">
          <a:xfrm>
            <a:off x="1923553" y="2853542"/>
            <a:ext cx="5110920" cy="539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2533" name="object 6"/>
          <p:cNvSpPr>
            <a:spLocks noChangeArrowheads="1"/>
          </p:cNvSpPr>
          <p:nvPr/>
        </p:nvSpPr>
        <p:spPr bwMode="auto">
          <a:xfrm>
            <a:off x="1700926" y="2652725"/>
            <a:ext cx="471046" cy="37248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2534" name="object 7"/>
          <p:cNvSpPr>
            <a:spLocks noChangeArrowheads="1"/>
          </p:cNvSpPr>
          <p:nvPr/>
        </p:nvSpPr>
        <p:spPr bwMode="auto">
          <a:xfrm>
            <a:off x="1695496" y="2646247"/>
            <a:ext cx="481906" cy="383279"/>
          </a:xfrm>
          <a:custGeom>
            <a:avLst/>
            <a:gdLst/>
            <a:ahLst/>
            <a:cxnLst>
              <a:cxn ang="0">
                <a:pos x="297179" y="1524"/>
              </a:cxn>
              <a:cxn ang="0">
                <a:pos x="239267" y="560831"/>
              </a:cxn>
              <a:cxn ang="0">
                <a:pos x="124967" y="516635"/>
              </a:cxn>
              <a:cxn ang="0">
                <a:pos x="27431" y="403859"/>
              </a:cxn>
              <a:cxn ang="0">
                <a:pos x="9143" y="352043"/>
              </a:cxn>
              <a:cxn ang="0">
                <a:pos x="0" y="268224"/>
              </a:cxn>
              <a:cxn ang="0">
                <a:pos x="13716" y="198119"/>
              </a:cxn>
              <a:cxn ang="0">
                <a:pos x="35051" y="147827"/>
              </a:cxn>
              <a:cxn ang="0">
                <a:pos x="185927" y="18287"/>
              </a:cxn>
              <a:cxn ang="0">
                <a:pos x="252983" y="1524"/>
              </a:cxn>
              <a:cxn ang="0">
                <a:pos x="365760" y="13716"/>
              </a:cxn>
              <a:cxn ang="0">
                <a:pos x="214883" y="21335"/>
              </a:cxn>
              <a:cxn ang="0">
                <a:pos x="176783" y="35051"/>
              </a:cxn>
              <a:cxn ang="0">
                <a:pos x="131063" y="59435"/>
              </a:cxn>
              <a:cxn ang="0">
                <a:pos x="91439" y="91439"/>
              </a:cxn>
              <a:cxn ang="0">
                <a:pos x="45720" y="153924"/>
              </a:cxn>
              <a:cxn ang="0">
                <a:pos x="24383" y="202691"/>
              </a:cxn>
              <a:cxn ang="0">
                <a:pos x="16933" y="240791"/>
              </a:cxn>
              <a:cxn ang="0">
                <a:pos x="16763" y="323087"/>
              </a:cxn>
              <a:cxn ang="0">
                <a:pos x="24383" y="362711"/>
              </a:cxn>
              <a:cxn ang="0">
                <a:pos x="59435" y="432816"/>
              </a:cxn>
              <a:cxn ang="0">
                <a:pos x="111251" y="490727"/>
              </a:cxn>
              <a:cxn ang="0">
                <a:pos x="153924" y="519683"/>
              </a:cxn>
              <a:cxn ang="0">
                <a:pos x="190500" y="534924"/>
              </a:cxn>
              <a:cxn ang="0">
                <a:pos x="228600" y="545592"/>
              </a:cxn>
              <a:cxn ang="0">
                <a:pos x="365759" y="551687"/>
              </a:cxn>
              <a:cxn ang="0">
                <a:pos x="452627" y="74675"/>
              </a:cxn>
              <a:cxn ang="0">
                <a:pos x="399287" y="39624"/>
              </a:cxn>
              <a:cxn ang="0">
                <a:pos x="348996" y="21335"/>
              </a:cxn>
              <a:cxn ang="0">
                <a:pos x="416051" y="35051"/>
              </a:cxn>
              <a:cxn ang="0">
                <a:pos x="472440" y="92963"/>
              </a:cxn>
              <a:cxn ang="0">
                <a:pos x="91439" y="92963"/>
              </a:cxn>
              <a:cxn ang="0">
                <a:pos x="472440" y="91439"/>
              </a:cxn>
              <a:cxn ang="0">
                <a:pos x="520191" y="132587"/>
              </a:cxn>
              <a:cxn ang="0">
                <a:pos x="59435" y="132587"/>
              </a:cxn>
              <a:cxn ang="0">
                <a:pos x="504443" y="131063"/>
              </a:cxn>
              <a:cxn ang="0">
                <a:pos x="542543" y="172211"/>
              </a:cxn>
              <a:cxn ang="0">
                <a:pos x="33527" y="178308"/>
              </a:cxn>
              <a:cxn ang="0">
                <a:pos x="555413" y="350519"/>
              </a:cxn>
              <a:cxn ang="0">
                <a:pos x="550164" y="297179"/>
              </a:cxn>
              <a:cxn ang="0">
                <a:pos x="548640" y="240791"/>
              </a:cxn>
              <a:cxn ang="0">
                <a:pos x="534924" y="190500"/>
              </a:cxn>
              <a:cxn ang="0">
                <a:pos x="551687" y="198119"/>
              </a:cxn>
              <a:cxn ang="0">
                <a:pos x="563879" y="297179"/>
              </a:cxn>
              <a:cxn ang="0">
                <a:pos x="16763" y="242316"/>
              </a:cxn>
              <a:cxn ang="0">
                <a:pos x="518159" y="411479"/>
              </a:cxn>
              <a:cxn ang="0">
                <a:pos x="542543" y="350519"/>
              </a:cxn>
              <a:cxn ang="0">
                <a:pos x="547116" y="379475"/>
              </a:cxn>
              <a:cxn ang="0">
                <a:pos x="518159" y="411479"/>
              </a:cxn>
              <a:cxn ang="0">
                <a:pos x="46634" y="411479"/>
              </a:cxn>
              <a:cxn ang="0">
                <a:pos x="519683" y="409955"/>
              </a:cxn>
              <a:cxn ang="0">
                <a:pos x="506403" y="452627"/>
              </a:cxn>
              <a:cxn ang="0">
                <a:pos x="74675" y="454151"/>
              </a:cxn>
              <a:cxn ang="0">
                <a:pos x="452627" y="490727"/>
              </a:cxn>
              <a:cxn ang="0">
                <a:pos x="499872" y="461771"/>
              </a:cxn>
              <a:cxn ang="0">
                <a:pos x="111251" y="490727"/>
              </a:cxn>
              <a:cxn ang="0">
                <a:pos x="399287" y="525779"/>
              </a:cxn>
              <a:cxn ang="0">
                <a:pos x="452627" y="490727"/>
              </a:cxn>
              <a:cxn ang="0">
                <a:pos x="424180" y="525779"/>
              </a:cxn>
              <a:cxn ang="0">
                <a:pos x="167639" y="525779"/>
              </a:cxn>
              <a:cxn ang="0">
                <a:pos x="336804" y="545592"/>
              </a:cxn>
              <a:cxn ang="0">
                <a:pos x="399287" y="524255"/>
              </a:cxn>
              <a:cxn ang="0">
                <a:pos x="391667" y="542543"/>
              </a:cxn>
            </a:cxnLst>
            <a:rect l="0" t="0" r="r" b="b"/>
            <a:pathLst>
              <a:path w="563880" h="563879">
                <a:moveTo>
                  <a:pt x="297179" y="1524"/>
                </a:moveTo>
                <a:lnTo>
                  <a:pt x="268224" y="1524"/>
                </a:lnTo>
                <a:lnTo>
                  <a:pt x="281939" y="0"/>
                </a:lnTo>
                <a:lnTo>
                  <a:pt x="297179" y="1524"/>
                </a:lnTo>
                <a:close/>
              </a:path>
              <a:path w="563880" h="563879">
                <a:moveTo>
                  <a:pt x="297179" y="563879"/>
                </a:moveTo>
                <a:lnTo>
                  <a:pt x="268224" y="563879"/>
                </a:lnTo>
                <a:lnTo>
                  <a:pt x="252983" y="562355"/>
                </a:lnTo>
                <a:lnTo>
                  <a:pt x="239267" y="560831"/>
                </a:lnTo>
                <a:lnTo>
                  <a:pt x="198120" y="551687"/>
                </a:lnTo>
                <a:lnTo>
                  <a:pt x="185927" y="547116"/>
                </a:lnTo>
                <a:lnTo>
                  <a:pt x="172212" y="542543"/>
                </a:lnTo>
                <a:lnTo>
                  <a:pt x="124967" y="516635"/>
                </a:lnTo>
                <a:lnTo>
                  <a:pt x="82295" y="481583"/>
                </a:lnTo>
                <a:lnTo>
                  <a:pt x="48767" y="440435"/>
                </a:lnTo>
                <a:lnTo>
                  <a:pt x="35051" y="416051"/>
                </a:lnTo>
                <a:lnTo>
                  <a:pt x="27431" y="403859"/>
                </a:lnTo>
                <a:lnTo>
                  <a:pt x="22859" y="391667"/>
                </a:lnTo>
                <a:lnTo>
                  <a:pt x="16763" y="379475"/>
                </a:lnTo>
                <a:lnTo>
                  <a:pt x="13716" y="365759"/>
                </a:lnTo>
                <a:lnTo>
                  <a:pt x="9143" y="352043"/>
                </a:lnTo>
                <a:lnTo>
                  <a:pt x="6095" y="339851"/>
                </a:lnTo>
                <a:lnTo>
                  <a:pt x="3047" y="324611"/>
                </a:lnTo>
                <a:lnTo>
                  <a:pt x="0" y="297179"/>
                </a:lnTo>
                <a:lnTo>
                  <a:pt x="0" y="268224"/>
                </a:lnTo>
                <a:lnTo>
                  <a:pt x="1524" y="252983"/>
                </a:lnTo>
                <a:lnTo>
                  <a:pt x="3047" y="239267"/>
                </a:lnTo>
                <a:lnTo>
                  <a:pt x="9143" y="211835"/>
                </a:lnTo>
                <a:lnTo>
                  <a:pt x="13716" y="198119"/>
                </a:lnTo>
                <a:lnTo>
                  <a:pt x="16763" y="185927"/>
                </a:lnTo>
                <a:lnTo>
                  <a:pt x="22859" y="172211"/>
                </a:lnTo>
                <a:lnTo>
                  <a:pt x="27431" y="160019"/>
                </a:lnTo>
                <a:lnTo>
                  <a:pt x="35051" y="147827"/>
                </a:lnTo>
                <a:lnTo>
                  <a:pt x="64008" y="103631"/>
                </a:lnTo>
                <a:lnTo>
                  <a:pt x="102108" y="65531"/>
                </a:lnTo>
                <a:lnTo>
                  <a:pt x="147827" y="35051"/>
                </a:lnTo>
                <a:lnTo>
                  <a:pt x="185927" y="18287"/>
                </a:lnTo>
                <a:lnTo>
                  <a:pt x="198120" y="13716"/>
                </a:lnTo>
                <a:lnTo>
                  <a:pt x="211835" y="9143"/>
                </a:lnTo>
                <a:lnTo>
                  <a:pt x="239267" y="3047"/>
                </a:lnTo>
                <a:lnTo>
                  <a:pt x="252983" y="1524"/>
                </a:lnTo>
                <a:lnTo>
                  <a:pt x="310895" y="1524"/>
                </a:lnTo>
                <a:lnTo>
                  <a:pt x="324612" y="3047"/>
                </a:lnTo>
                <a:lnTo>
                  <a:pt x="352043" y="9143"/>
                </a:lnTo>
                <a:lnTo>
                  <a:pt x="365760" y="13716"/>
                </a:lnTo>
                <a:lnTo>
                  <a:pt x="268224" y="13716"/>
                </a:lnTo>
                <a:lnTo>
                  <a:pt x="227075" y="18287"/>
                </a:lnTo>
                <a:lnTo>
                  <a:pt x="228600" y="18287"/>
                </a:lnTo>
                <a:lnTo>
                  <a:pt x="214883" y="21335"/>
                </a:lnTo>
                <a:lnTo>
                  <a:pt x="202691" y="25908"/>
                </a:lnTo>
                <a:lnTo>
                  <a:pt x="188975" y="28955"/>
                </a:lnTo>
                <a:lnTo>
                  <a:pt x="190500" y="28955"/>
                </a:lnTo>
                <a:lnTo>
                  <a:pt x="176783" y="35051"/>
                </a:lnTo>
                <a:lnTo>
                  <a:pt x="164591" y="39624"/>
                </a:lnTo>
                <a:lnTo>
                  <a:pt x="166116" y="39624"/>
                </a:lnTo>
                <a:lnTo>
                  <a:pt x="153924" y="45719"/>
                </a:lnTo>
                <a:lnTo>
                  <a:pt x="131063" y="59435"/>
                </a:lnTo>
                <a:lnTo>
                  <a:pt x="132587" y="59435"/>
                </a:lnTo>
                <a:lnTo>
                  <a:pt x="111251" y="74675"/>
                </a:lnTo>
                <a:lnTo>
                  <a:pt x="93090" y="91439"/>
                </a:lnTo>
                <a:lnTo>
                  <a:pt x="91439" y="91439"/>
                </a:lnTo>
                <a:lnTo>
                  <a:pt x="74675" y="111251"/>
                </a:lnTo>
                <a:lnTo>
                  <a:pt x="60524" y="131063"/>
                </a:lnTo>
                <a:lnTo>
                  <a:pt x="59435" y="131063"/>
                </a:lnTo>
                <a:lnTo>
                  <a:pt x="45720" y="153924"/>
                </a:lnTo>
                <a:lnTo>
                  <a:pt x="34289" y="176783"/>
                </a:lnTo>
                <a:lnTo>
                  <a:pt x="33527" y="176783"/>
                </a:lnTo>
                <a:lnTo>
                  <a:pt x="28955" y="190500"/>
                </a:lnTo>
                <a:lnTo>
                  <a:pt x="24383" y="202691"/>
                </a:lnTo>
                <a:lnTo>
                  <a:pt x="25908" y="202691"/>
                </a:lnTo>
                <a:lnTo>
                  <a:pt x="21335" y="214883"/>
                </a:lnTo>
                <a:lnTo>
                  <a:pt x="18287" y="228600"/>
                </a:lnTo>
                <a:lnTo>
                  <a:pt x="16933" y="240791"/>
                </a:lnTo>
                <a:lnTo>
                  <a:pt x="16763" y="240791"/>
                </a:lnTo>
                <a:lnTo>
                  <a:pt x="13716" y="254508"/>
                </a:lnTo>
                <a:lnTo>
                  <a:pt x="13716" y="309371"/>
                </a:lnTo>
                <a:lnTo>
                  <a:pt x="16763" y="323087"/>
                </a:lnTo>
                <a:lnTo>
                  <a:pt x="18287" y="336803"/>
                </a:lnTo>
                <a:lnTo>
                  <a:pt x="21335" y="348995"/>
                </a:lnTo>
                <a:lnTo>
                  <a:pt x="25908" y="362711"/>
                </a:lnTo>
                <a:lnTo>
                  <a:pt x="24383" y="362711"/>
                </a:lnTo>
                <a:lnTo>
                  <a:pt x="33527" y="387095"/>
                </a:lnTo>
                <a:lnTo>
                  <a:pt x="45720" y="411479"/>
                </a:lnTo>
                <a:lnTo>
                  <a:pt x="46634" y="411479"/>
                </a:lnTo>
                <a:lnTo>
                  <a:pt x="59435" y="432816"/>
                </a:lnTo>
                <a:lnTo>
                  <a:pt x="74675" y="454151"/>
                </a:lnTo>
                <a:lnTo>
                  <a:pt x="75965" y="454151"/>
                </a:lnTo>
                <a:lnTo>
                  <a:pt x="91439" y="472439"/>
                </a:lnTo>
                <a:lnTo>
                  <a:pt x="111251" y="490727"/>
                </a:lnTo>
                <a:lnTo>
                  <a:pt x="113191" y="490727"/>
                </a:lnTo>
                <a:lnTo>
                  <a:pt x="132587" y="505967"/>
                </a:lnTo>
                <a:lnTo>
                  <a:pt x="131063" y="505967"/>
                </a:lnTo>
                <a:lnTo>
                  <a:pt x="153924" y="519683"/>
                </a:lnTo>
                <a:lnTo>
                  <a:pt x="166116" y="525779"/>
                </a:lnTo>
                <a:lnTo>
                  <a:pt x="167639" y="525779"/>
                </a:lnTo>
                <a:lnTo>
                  <a:pt x="176783" y="530351"/>
                </a:lnTo>
                <a:lnTo>
                  <a:pt x="190500" y="534924"/>
                </a:lnTo>
                <a:lnTo>
                  <a:pt x="188975" y="534924"/>
                </a:lnTo>
                <a:lnTo>
                  <a:pt x="202691" y="539495"/>
                </a:lnTo>
                <a:lnTo>
                  <a:pt x="214883" y="542543"/>
                </a:lnTo>
                <a:lnTo>
                  <a:pt x="228600" y="545592"/>
                </a:lnTo>
                <a:lnTo>
                  <a:pt x="227075" y="545592"/>
                </a:lnTo>
                <a:lnTo>
                  <a:pt x="240791" y="548639"/>
                </a:lnTo>
                <a:lnTo>
                  <a:pt x="268224" y="551687"/>
                </a:lnTo>
                <a:lnTo>
                  <a:pt x="365759" y="551687"/>
                </a:lnTo>
                <a:lnTo>
                  <a:pt x="324612" y="560831"/>
                </a:lnTo>
                <a:lnTo>
                  <a:pt x="297179" y="563879"/>
                </a:lnTo>
                <a:close/>
              </a:path>
              <a:path w="563880" h="563879">
                <a:moveTo>
                  <a:pt x="472440" y="92963"/>
                </a:moveTo>
                <a:lnTo>
                  <a:pt x="452627" y="74675"/>
                </a:lnTo>
                <a:lnTo>
                  <a:pt x="454151" y="74675"/>
                </a:lnTo>
                <a:lnTo>
                  <a:pt x="432816" y="59435"/>
                </a:lnTo>
                <a:lnTo>
                  <a:pt x="409955" y="45719"/>
                </a:lnTo>
                <a:lnTo>
                  <a:pt x="399287" y="39624"/>
                </a:lnTo>
                <a:lnTo>
                  <a:pt x="387096" y="35051"/>
                </a:lnTo>
                <a:lnTo>
                  <a:pt x="374904" y="28955"/>
                </a:lnTo>
                <a:lnTo>
                  <a:pt x="362712" y="25908"/>
                </a:lnTo>
                <a:lnTo>
                  <a:pt x="348996" y="21335"/>
                </a:lnTo>
                <a:lnTo>
                  <a:pt x="336804" y="18287"/>
                </a:lnTo>
                <a:lnTo>
                  <a:pt x="295655" y="13716"/>
                </a:lnTo>
                <a:lnTo>
                  <a:pt x="365760" y="13716"/>
                </a:lnTo>
                <a:lnTo>
                  <a:pt x="416051" y="35051"/>
                </a:lnTo>
                <a:lnTo>
                  <a:pt x="461772" y="65531"/>
                </a:lnTo>
                <a:lnTo>
                  <a:pt x="488617" y="91439"/>
                </a:lnTo>
                <a:lnTo>
                  <a:pt x="472440" y="91439"/>
                </a:lnTo>
                <a:lnTo>
                  <a:pt x="472440" y="92963"/>
                </a:lnTo>
                <a:close/>
              </a:path>
              <a:path w="563880" h="563879">
                <a:moveTo>
                  <a:pt x="91439" y="92963"/>
                </a:moveTo>
                <a:lnTo>
                  <a:pt x="91439" y="91439"/>
                </a:lnTo>
                <a:lnTo>
                  <a:pt x="93090" y="91439"/>
                </a:lnTo>
                <a:lnTo>
                  <a:pt x="91439" y="92963"/>
                </a:lnTo>
                <a:close/>
              </a:path>
              <a:path w="563880" h="563879">
                <a:moveTo>
                  <a:pt x="520191" y="132587"/>
                </a:moveTo>
                <a:lnTo>
                  <a:pt x="505967" y="132587"/>
                </a:lnTo>
                <a:lnTo>
                  <a:pt x="489203" y="111251"/>
                </a:lnTo>
                <a:lnTo>
                  <a:pt x="472440" y="91439"/>
                </a:lnTo>
                <a:lnTo>
                  <a:pt x="488617" y="91439"/>
                </a:lnTo>
                <a:lnTo>
                  <a:pt x="499872" y="103631"/>
                </a:lnTo>
                <a:lnTo>
                  <a:pt x="515111" y="124967"/>
                </a:lnTo>
                <a:lnTo>
                  <a:pt x="520191" y="132587"/>
                </a:lnTo>
                <a:close/>
              </a:path>
              <a:path w="563880" h="563879">
                <a:moveTo>
                  <a:pt x="59435" y="132587"/>
                </a:moveTo>
                <a:lnTo>
                  <a:pt x="59435" y="131063"/>
                </a:lnTo>
                <a:lnTo>
                  <a:pt x="60524" y="131063"/>
                </a:lnTo>
                <a:lnTo>
                  <a:pt x="59435" y="132587"/>
                </a:lnTo>
                <a:close/>
              </a:path>
              <a:path w="563880" h="563879">
                <a:moveTo>
                  <a:pt x="530351" y="178308"/>
                </a:moveTo>
                <a:lnTo>
                  <a:pt x="518159" y="153924"/>
                </a:lnTo>
                <a:lnTo>
                  <a:pt x="519683" y="153924"/>
                </a:lnTo>
                <a:lnTo>
                  <a:pt x="504443" y="131063"/>
                </a:lnTo>
                <a:lnTo>
                  <a:pt x="505967" y="132587"/>
                </a:lnTo>
                <a:lnTo>
                  <a:pt x="520191" y="132587"/>
                </a:lnTo>
                <a:lnTo>
                  <a:pt x="530351" y="147827"/>
                </a:lnTo>
                <a:lnTo>
                  <a:pt x="542543" y="172211"/>
                </a:lnTo>
                <a:lnTo>
                  <a:pt x="544067" y="176783"/>
                </a:lnTo>
                <a:lnTo>
                  <a:pt x="530351" y="176783"/>
                </a:lnTo>
                <a:lnTo>
                  <a:pt x="530351" y="178308"/>
                </a:lnTo>
                <a:close/>
              </a:path>
              <a:path w="563880" h="563879">
                <a:moveTo>
                  <a:pt x="33527" y="178308"/>
                </a:moveTo>
                <a:lnTo>
                  <a:pt x="33527" y="176783"/>
                </a:lnTo>
                <a:lnTo>
                  <a:pt x="34289" y="176783"/>
                </a:lnTo>
                <a:lnTo>
                  <a:pt x="33527" y="178308"/>
                </a:lnTo>
                <a:close/>
              </a:path>
              <a:path w="563880" h="563879">
                <a:moveTo>
                  <a:pt x="555413" y="350519"/>
                </a:moveTo>
                <a:lnTo>
                  <a:pt x="542543" y="350519"/>
                </a:lnTo>
                <a:lnTo>
                  <a:pt x="548640" y="323087"/>
                </a:lnTo>
                <a:lnTo>
                  <a:pt x="550164" y="309371"/>
                </a:lnTo>
                <a:lnTo>
                  <a:pt x="550164" y="297179"/>
                </a:lnTo>
                <a:lnTo>
                  <a:pt x="551687" y="281939"/>
                </a:lnTo>
                <a:lnTo>
                  <a:pt x="550164" y="268224"/>
                </a:lnTo>
                <a:lnTo>
                  <a:pt x="550164" y="254508"/>
                </a:lnTo>
                <a:lnTo>
                  <a:pt x="548640" y="240791"/>
                </a:lnTo>
                <a:lnTo>
                  <a:pt x="545591" y="228600"/>
                </a:lnTo>
                <a:lnTo>
                  <a:pt x="542543" y="214883"/>
                </a:lnTo>
                <a:lnTo>
                  <a:pt x="539495" y="202691"/>
                </a:lnTo>
                <a:lnTo>
                  <a:pt x="534924" y="190500"/>
                </a:lnTo>
                <a:lnTo>
                  <a:pt x="530351" y="176783"/>
                </a:lnTo>
                <a:lnTo>
                  <a:pt x="544067" y="176783"/>
                </a:lnTo>
                <a:lnTo>
                  <a:pt x="547116" y="185927"/>
                </a:lnTo>
                <a:lnTo>
                  <a:pt x="551687" y="198119"/>
                </a:lnTo>
                <a:lnTo>
                  <a:pt x="560832" y="239267"/>
                </a:lnTo>
                <a:lnTo>
                  <a:pt x="562356" y="252983"/>
                </a:lnTo>
                <a:lnTo>
                  <a:pt x="563879" y="268224"/>
                </a:lnTo>
                <a:lnTo>
                  <a:pt x="563879" y="297179"/>
                </a:lnTo>
                <a:lnTo>
                  <a:pt x="560832" y="324611"/>
                </a:lnTo>
                <a:lnTo>
                  <a:pt x="557783" y="339851"/>
                </a:lnTo>
                <a:lnTo>
                  <a:pt x="555413" y="350519"/>
                </a:lnTo>
                <a:close/>
              </a:path>
              <a:path w="563880" h="563879">
                <a:moveTo>
                  <a:pt x="16763" y="242316"/>
                </a:moveTo>
                <a:lnTo>
                  <a:pt x="16763" y="240791"/>
                </a:lnTo>
                <a:lnTo>
                  <a:pt x="16933" y="240791"/>
                </a:lnTo>
                <a:lnTo>
                  <a:pt x="16763" y="242316"/>
                </a:lnTo>
                <a:close/>
              </a:path>
              <a:path w="563880" h="563879">
                <a:moveTo>
                  <a:pt x="518159" y="411479"/>
                </a:moveTo>
                <a:lnTo>
                  <a:pt x="530351" y="387095"/>
                </a:lnTo>
                <a:lnTo>
                  <a:pt x="539495" y="362711"/>
                </a:lnTo>
                <a:lnTo>
                  <a:pt x="542543" y="348995"/>
                </a:lnTo>
                <a:lnTo>
                  <a:pt x="542543" y="350519"/>
                </a:lnTo>
                <a:lnTo>
                  <a:pt x="555413" y="350519"/>
                </a:lnTo>
                <a:lnTo>
                  <a:pt x="554735" y="353567"/>
                </a:lnTo>
                <a:lnTo>
                  <a:pt x="551687" y="365759"/>
                </a:lnTo>
                <a:lnTo>
                  <a:pt x="547116" y="379475"/>
                </a:lnTo>
                <a:lnTo>
                  <a:pt x="542543" y="391667"/>
                </a:lnTo>
                <a:lnTo>
                  <a:pt x="533400" y="409955"/>
                </a:lnTo>
                <a:lnTo>
                  <a:pt x="519683" y="409955"/>
                </a:lnTo>
                <a:lnTo>
                  <a:pt x="518159" y="411479"/>
                </a:lnTo>
                <a:close/>
              </a:path>
              <a:path w="563880" h="563879">
                <a:moveTo>
                  <a:pt x="46634" y="411479"/>
                </a:moveTo>
                <a:lnTo>
                  <a:pt x="45720" y="411479"/>
                </a:lnTo>
                <a:lnTo>
                  <a:pt x="45720" y="409955"/>
                </a:lnTo>
                <a:lnTo>
                  <a:pt x="46634" y="411479"/>
                </a:lnTo>
                <a:close/>
              </a:path>
              <a:path w="563880" h="563879">
                <a:moveTo>
                  <a:pt x="489203" y="454151"/>
                </a:moveTo>
                <a:lnTo>
                  <a:pt x="505967" y="432816"/>
                </a:lnTo>
                <a:lnTo>
                  <a:pt x="504443" y="432816"/>
                </a:lnTo>
                <a:lnTo>
                  <a:pt x="519683" y="409955"/>
                </a:lnTo>
                <a:lnTo>
                  <a:pt x="533400" y="409955"/>
                </a:lnTo>
                <a:lnTo>
                  <a:pt x="530351" y="416051"/>
                </a:lnTo>
                <a:lnTo>
                  <a:pt x="515111" y="440435"/>
                </a:lnTo>
                <a:lnTo>
                  <a:pt x="506403" y="452627"/>
                </a:lnTo>
                <a:lnTo>
                  <a:pt x="490727" y="452627"/>
                </a:lnTo>
                <a:lnTo>
                  <a:pt x="489203" y="454151"/>
                </a:lnTo>
                <a:close/>
              </a:path>
              <a:path w="563880" h="563879">
                <a:moveTo>
                  <a:pt x="75965" y="454151"/>
                </a:moveTo>
                <a:lnTo>
                  <a:pt x="74675" y="454151"/>
                </a:lnTo>
                <a:lnTo>
                  <a:pt x="74675" y="452627"/>
                </a:lnTo>
                <a:lnTo>
                  <a:pt x="75965" y="454151"/>
                </a:lnTo>
                <a:close/>
              </a:path>
              <a:path w="563880" h="563879">
                <a:moveTo>
                  <a:pt x="471678" y="490727"/>
                </a:moveTo>
                <a:lnTo>
                  <a:pt x="452627" y="490727"/>
                </a:lnTo>
                <a:lnTo>
                  <a:pt x="472440" y="472439"/>
                </a:lnTo>
                <a:lnTo>
                  <a:pt x="490727" y="452627"/>
                </a:lnTo>
                <a:lnTo>
                  <a:pt x="506403" y="452627"/>
                </a:lnTo>
                <a:lnTo>
                  <a:pt x="499872" y="461771"/>
                </a:lnTo>
                <a:lnTo>
                  <a:pt x="481583" y="481583"/>
                </a:lnTo>
                <a:lnTo>
                  <a:pt x="471678" y="490727"/>
                </a:lnTo>
                <a:close/>
              </a:path>
              <a:path w="563880" h="563879">
                <a:moveTo>
                  <a:pt x="113191" y="490727"/>
                </a:moveTo>
                <a:lnTo>
                  <a:pt x="111251" y="490727"/>
                </a:lnTo>
                <a:lnTo>
                  <a:pt x="111251" y="489203"/>
                </a:lnTo>
                <a:lnTo>
                  <a:pt x="113191" y="490727"/>
                </a:lnTo>
                <a:close/>
              </a:path>
              <a:path w="563880" h="563879">
                <a:moveTo>
                  <a:pt x="424180" y="525779"/>
                </a:moveTo>
                <a:lnTo>
                  <a:pt x="399287" y="525779"/>
                </a:lnTo>
                <a:lnTo>
                  <a:pt x="409955" y="519683"/>
                </a:lnTo>
                <a:lnTo>
                  <a:pt x="432816" y="505967"/>
                </a:lnTo>
                <a:lnTo>
                  <a:pt x="454151" y="489203"/>
                </a:lnTo>
                <a:lnTo>
                  <a:pt x="452627" y="490727"/>
                </a:lnTo>
                <a:lnTo>
                  <a:pt x="471678" y="490727"/>
                </a:lnTo>
                <a:lnTo>
                  <a:pt x="461772" y="499871"/>
                </a:lnTo>
                <a:lnTo>
                  <a:pt x="440435" y="516635"/>
                </a:lnTo>
                <a:lnTo>
                  <a:pt x="424180" y="525779"/>
                </a:lnTo>
                <a:close/>
              </a:path>
              <a:path w="563880" h="563879">
                <a:moveTo>
                  <a:pt x="167639" y="525779"/>
                </a:moveTo>
                <a:lnTo>
                  <a:pt x="166116" y="525779"/>
                </a:lnTo>
                <a:lnTo>
                  <a:pt x="164591" y="524255"/>
                </a:lnTo>
                <a:lnTo>
                  <a:pt x="167639" y="525779"/>
                </a:lnTo>
                <a:close/>
              </a:path>
              <a:path w="563880" h="563879">
                <a:moveTo>
                  <a:pt x="365759" y="551687"/>
                </a:moveTo>
                <a:lnTo>
                  <a:pt x="295655" y="551687"/>
                </a:lnTo>
                <a:lnTo>
                  <a:pt x="323087" y="548639"/>
                </a:lnTo>
                <a:lnTo>
                  <a:pt x="336804" y="545592"/>
                </a:lnTo>
                <a:lnTo>
                  <a:pt x="348996" y="542543"/>
                </a:lnTo>
                <a:lnTo>
                  <a:pt x="362712" y="539495"/>
                </a:lnTo>
                <a:lnTo>
                  <a:pt x="387096" y="530351"/>
                </a:lnTo>
                <a:lnTo>
                  <a:pt x="399287" y="524255"/>
                </a:lnTo>
                <a:lnTo>
                  <a:pt x="399287" y="525779"/>
                </a:lnTo>
                <a:lnTo>
                  <a:pt x="424180" y="525779"/>
                </a:lnTo>
                <a:lnTo>
                  <a:pt x="416051" y="530351"/>
                </a:lnTo>
                <a:lnTo>
                  <a:pt x="391667" y="542543"/>
                </a:lnTo>
                <a:lnTo>
                  <a:pt x="379475" y="547116"/>
                </a:lnTo>
                <a:lnTo>
                  <a:pt x="365759" y="551687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8" name="object 8"/>
          <p:cNvSpPr txBox="1"/>
          <p:nvPr/>
        </p:nvSpPr>
        <p:spPr>
          <a:xfrm>
            <a:off x="1829886" y="2654884"/>
            <a:ext cx="215840" cy="394757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2500" spc="141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1</a:t>
            </a:r>
            <a:endParaRPr sz="25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7527" y="2172276"/>
            <a:ext cx="1559747" cy="302424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19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提炼</a:t>
            </a:r>
            <a:r>
              <a:rPr sz="1900" spc="-398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I</a:t>
            </a:r>
            <a:r>
              <a:rPr sz="1900" spc="203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P</a:t>
            </a:r>
            <a:r>
              <a:rPr sz="19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关键词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90530" y="3315637"/>
            <a:ext cx="2047083" cy="302424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19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关注</a:t>
            </a:r>
            <a:r>
              <a:rPr sz="1900" spc="149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2</a:t>
            </a:r>
            <a:r>
              <a:rPr sz="1900" spc="164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</a:t>
            </a:r>
            <a:r>
              <a:rPr sz="1900" spc="-133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-</a:t>
            </a:r>
            <a:r>
              <a:rPr sz="1900" spc="164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3</a:t>
            </a:r>
            <a:r>
              <a:rPr sz="1900" spc="149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</a:t>
            </a:r>
            <a:r>
              <a:rPr sz="19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个同行</a:t>
            </a:r>
          </a:p>
        </p:txBody>
      </p:sp>
      <p:sp>
        <p:nvSpPr>
          <p:cNvPr id="22538" name="object 11"/>
          <p:cNvSpPr txBox="1">
            <a:spLocks noChangeArrowheads="1"/>
          </p:cNvSpPr>
          <p:nvPr/>
        </p:nvSpPr>
        <p:spPr bwMode="auto">
          <a:xfrm>
            <a:off x="4092809" y="2172276"/>
            <a:ext cx="2628086" cy="30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900" dirty="0">
                <a:latin typeface="宋体" pitchFamily="2" charset="-122"/>
              </a:rPr>
              <a:t>浏览同行，保证完播率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89208" y="3316716"/>
            <a:ext cx="2262922" cy="302424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19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重复以上养号</a:t>
            </a:r>
            <a:r>
              <a:rPr sz="1900" spc="149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3</a:t>
            </a:r>
            <a:r>
              <a:rPr sz="1900" spc="-117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-</a:t>
            </a:r>
            <a:r>
              <a:rPr sz="1900" spc="149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5</a:t>
            </a:r>
            <a:r>
              <a:rPr sz="19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天</a:t>
            </a:r>
          </a:p>
        </p:txBody>
      </p:sp>
      <p:sp>
        <p:nvSpPr>
          <p:cNvPr id="22540" name="object 13"/>
          <p:cNvSpPr>
            <a:spLocks noChangeArrowheads="1"/>
          </p:cNvSpPr>
          <p:nvPr/>
        </p:nvSpPr>
        <p:spPr bwMode="auto">
          <a:xfrm>
            <a:off x="3314972" y="2693752"/>
            <a:ext cx="471047" cy="374642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2541" name="object 14"/>
          <p:cNvSpPr>
            <a:spLocks noChangeArrowheads="1"/>
          </p:cNvSpPr>
          <p:nvPr/>
        </p:nvSpPr>
        <p:spPr bwMode="auto">
          <a:xfrm>
            <a:off x="3309541" y="2688353"/>
            <a:ext cx="483264" cy="383280"/>
          </a:xfrm>
          <a:custGeom>
            <a:avLst/>
            <a:gdLst/>
            <a:ahLst/>
            <a:cxnLst>
              <a:cxn ang="0">
                <a:pos x="198120" y="551687"/>
              </a:cxn>
              <a:cxn ang="0">
                <a:pos x="82296" y="481583"/>
              </a:cxn>
              <a:cxn ang="0">
                <a:pos x="12191" y="365759"/>
              </a:cxn>
              <a:cxn ang="0">
                <a:pos x="0" y="266700"/>
              </a:cxn>
              <a:cxn ang="0">
                <a:pos x="102108" y="64008"/>
              </a:cxn>
              <a:cxn ang="0">
                <a:pos x="198120" y="12191"/>
              </a:cxn>
              <a:cxn ang="0">
                <a:pos x="266700" y="0"/>
              </a:cxn>
              <a:cxn ang="0">
                <a:pos x="365759" y="12191"/>
              </a:cxn>
              <a:cxn ang="0">
                <a:pos x="240791" y="15240"/>
              </a:cxn>
              <a:cxn ang="0">
                <a:pos x="176783" y="33527"/>
              </a:cxn>
              <a:cxn ang="0">
                <a:pos x="131064" y="57911"/>
              </a:cxn>
              <a:cxn ang="0">
                <a:pos x="73478" y="111251"/>
              </a:cxn>
              <a:cxn ang="0">
                <a:pos x="39624" y="164591"/>
              </a:cxn>
              <a:cxn ang="0">
                <a:pos x="24383" y="201167"/>
              </a:cxn>
              <a:cxn ang="0">
                <a:pos x="12191" y="268224"/>
              </a:cxn>
              <a:cxn ang="0">
                <a:pos x="18626" y="336803"/>
              </a:cxn>
              <a:cxn ang="0">
                <a:pos x="33528" y="387095"/>
              </a:cxn>
              <a:cxn ang="0">
                <a:pos x="57912" y="432816"/>
              </a:cxn>
              <a:cxn ang="0">
                <a:pos x="91440" y="472440"/>
              </a:cxn>
              <a:cxn ang="0">
                <a:pos x="152400" y="518159"/>
              </a:cxn>
              <a:cxn ang="0">
                <a:pos x="213359" y="542543"/>
              </a:cxn>
              <a:cxn ang="0">
                <a:pos x="266700" y="550163"/>
              </a:cxn>
              <a:cxn ang="0">
                <a:pos x="310896" y="562355"/>
              </a:cxn>
              <a:cxn ang="0">
                <a:pos x="385572" y="33527"/>
              </a:cxn>
              <a:cxn ang="0">
                <a:pos x="348996" y="21335"/>
              </a:cxn>
              <a:cxn ang="0">
                <a:pos x="295656" y="13716"/>
              </a:cxn>
              <a:cxn ang="0">
                <a:pos x="391667" y="22859"/>
              </a:cxn>
              <a:cxn ang="0">
                <a:pos x="451713" y="57911"/>
              </a:cxn>
              <a:cxn ang="0">
                <a:pos x="131064" y="57911"/>
              </a:cxn>
              <a:cxn ang="0">
                <a:pos x="470916" y="91440"/>
              </a:cxn>
              <a:cxn ang="0">
                <a:pos x="451713" y="57911"/>
              </a:cxn>
              <a:cxn ang="0">
                <a:pos x="503936" y="109727"/>
              </a:cxn>
              <a:cxn ang="0">
                <a:pos x="73151" y="111251"/>
              </a:cxn>
              <a:cxn ang="0">
                <a:pos x="533400" y="188975"/>
              </a:cxn>
              <a:cxn ang="0">
                <a:pos x="518159" y="153924"/>
              </a:cxn>
              <a:cxn ang="0">
                <a:pos x="528828" y="147827"/>
              </a:cxn>
              <a:cxn ang="0">
                <a:pos x="537972" y="202691"/>
              </a:cxn>
              <a:cxn ang="0">
                <a:pos x="24383" y="202691"/>
              </a:cxn>
              <a:cxn ang="0">
                <a:pos x="550164" y="268224"/>
              </a:cxn>
              <a:cxn ang="0">
                <a:pos x="551180" y="201167"/>
              </a:cxn>
              <a:cxn ang="0">
                <a:pos x="562356" y="252983"/>
              </a:cxn>
              <a:cxn ang="0">
                <a:pos x="562356" y="310895"/>
              </a:cxn>
              <a:cxn ang="0">
                <a:pos x="18288" y="336803"/>
              </a:cxn>
              <a:cxn ang="0">
                <a:pos x="537972" y="362711"/>
              </a:cxn>
              <a:cxn ang="0">
                <a:pos x="557953" y="336803"/>
              </a:cxn>
              <a:cxn ang="0">
                <a:pos x="24891" y="362711"/>
              </a:cxn>
              <a:cxn ang="0">
                <a:pos x="537210" y="399287"/>
              </a:cxn>
              <a:cxn ang="0">
                <a:pos x="533400" y="374903"/>
              </a:cxn>
              <a:cxn ang="0">
                <a:pos x="550164" y="365759"/>
              </a:cxn>
              <a:cxn ang="0">
                <a:pos x="39624" y="399287"/>
              </a:cxn>
              <a:cxn ang="0">
                <a:pos x="518769" y="432816"/>
              </a:cxn>
              <a:cxn ang="0">
                <a:pos x="524256" y="399287"/>
              </a:cxn>
              <a:cxn ang="0">
                <a:pos x="59109" y="432816"/>
              </a:cxn>
              <a:cxn ang="0">
                <a:pos x="365759" y="551687"/>
              </a:cxn>
              <a:cxn ang="0">
                <a:pos x="323088" y="547116"/>
              </a:cxn>
              <a:cxn ang="0">
                <a:pos x="361188" y="539495"/>
              </a:cxn>
              <a:cxn ang="0">
                <a:pos x="431292" y="504443"/>
              </a:cxn>
              <a:cxn ang="0">
                <a:pos x="489204" y="452627"/>
              </a:cxn>
              <a:cxn ang="0">
                <a:pos x="480059" y="481583"/>
              </a:cxn>
              <a:cxn ang="0">
                <a:pos x="377951" y="547116"/>
              </a:cxn>
              <a:cxn ang="0">
                <a:pos x="240791" y="547116"/>
              </a:cxn>
            </a:cxnLst>
            <a:rect l="0" t="0" r="r" b="b"/>
            <a:pathLst>
              <a:path w="563879" h="563879">
                <a:moveTo>
                  <a:pt x="295656" y="563879"/>
                </a:moveTo>
                <a:lnTo>
                  <a:pt x="266700" y="563879"/>
                </a:lnTo>
                <a:lnTo>
                  <a:pt x="239267" y="560832"/>
                </a:lnTo>
                <a:lnTo>
                  <a:pt x="198120" y="551687"/>
                </a:lnTo>
                <a:lnTo>
                  <a:pt x="172212" y="541019"/>
                </a:lnTo>
                <a:lnTo>
                  <a:pt x="158496" y="536447"/>
                </a:lnTo>
                <a:lnTo>
                  <a:pt x="123443" y="515111"/>
                </a:lnTo>
                <a:lnTo>
                  <a:pt x="82296" y="481583"/>
                </a:lnTo>
                <a:lnTo>
                  <a:pt x="47243" y="438911"/>
                </a:lnTo>
                <a:lnTo>
                  <a:pt x="21336" y="391667"/>
                </a:lnTo>
                <a:lnTo>
                  <a:pt x="16764" y="377951"/>
                </a:lnTo>
                <a:lnTo>
                  <a:pt x="12191" y="365759"/>
                </a:lnTo>
                <a:lnTo>
                  <a:pt x="3048" y="324611"/>
                </a:lnTo>
                <a:lnTo>
                  <a:pt x="1524" y="310895"/>
                </a:lnTo>
                <a:lnTo>
                  <a:pt x="0" y="295655"/>
                </a:lnTo>
                <a:lnTo>
                  <a:pt x="0" y="266700"/>
                </a:lnTo>
                <a:lnTo>
                  <a:pt x="12191" y="198119"/>
                </a:lnTo>
                <a:lnTo>
                  <a:pt x="33528" y="147827"/>
                </a:lnTo>
                <a:lnTo>
                  <a:pt x="64008" y="102108"/>
                </a:lnTo>
                <a:lnTo>
                  <a:pt x="102108" y="64008"/>
                </a:lnTo>
                <a:lnTo>
                  <a:pt x="146304" y="33527"/>
                </a:lnTo>
                <a:lnTo>
                  <a:pt x="172212" y="22859"/>
                </a:lnTo>
                <a:lnTo>
                  <a:pt x="184404" y="16763"/>
                </a:lnTo>
                <a:lnTo>
                  <a:pt x="198120" y="12191"/>
                </a:lnTo>
                <a:lnTo>
                  <a:pt x="210312" y="9143"/>
                </a:lnTo>
                <a:lnTo>
                  <a:pt x="237743" y="3047"/>
                </a:lnTo>
                <a:lnTo>
                  <a:pt x="252983" y="1524"/>
                </a:lnTo>
                <a:lnTo>
                  <a:pt x="266700" y="0"/>
                </a:lnTo>
                <a:lnTo>
                  <a:pt x="295656" y="0"/>
                </a:lnTo>
                <a:lnTo>
                  <a:pt x="310896" y="1524"/>
                </a:lnTo>
                <a:lnTo>
                  <a:pt x="324612" y="3047"/>
                </a:lnTo>
                <a:lnTo>
                  <a:pt x="365759" y="12191"/>
                </a:lnTo>
                <a:lnTo>
                  <a:pt x="281940" y="12191"/>
                </a:lnTo>
                <a:lnTo>
                  <a:pt x="266700" y="13716"/>
                </a:lnTo>
                <a:lnTo>
                  <a:pt x="254508" y="13716"/>
                </a:lnTo>
                <a:lnTo>
                  <a:pt x="240791" y="15240"/>
                </a:lnTo>
                <a:lnTo>
                  <a:pt x="213359" y="21335"/>
                </a:lnTo>
                <a:lnTo>
                  <a:pt x="214883" y="21335"/>
                </a:lnTo>
                <a:lnTo>
                  <a:pt x="201167" y="24383"/>
                </a:lnTo>
                <a:lnTo>
                  <a:pt x="176783" y="33527"/>
                </a:lnTo>
                <a:lnTo>
                  <a:pt x="152400" y="45719"/>
                </a:lnTo>
                <a:lnTo>
                  <a:pt x="153924" y="45719"/>
                </a:lnTo>
                <a:lnTo>
                  <a:pt x="133604" y="57911"/>
                </a:lnTo>
                <a:lnTo>
                  <a:pt x="131064" y="57911"/>
                </a:lnTo>
                <a:lnTo>
                  <a:pt x="109728" y="74675"/>
                </a:lnTo>
                <a:lnTo>
                  <a:pt x="91440" y="91440"/>
                </a:lnTo>
                <a:lnTo>
                  <a:pt x="73151" y="111251"/>
                </a:lnTo>
                <a:lnTo>
                  <a:pt x="73478" y="111251"/>
                </a:lnTo>
                <a:lnTo>
                  <a:pt x="57912" y="131063"/>
                </a:lnTo>
                <a:lnTo>
                  <a:pt x="44196" y="153924"/>
                </a:lnTo>
                <a:lnTo>
                  <a:pt x="38100" y="164591"/>
                </a:lnTo>
                <a:lnTo>
                  <a:pt x="39624" y="164591"/>
                </a:lnTo>
                <a:lnTo>
                  <a:pt x="33528" y="176783"/>
                </a:lnTo>
                <a:lnTo>
                  <a:pt x="28956" y="188975"/>
                </a:lnTo>
                <a:lnTo>
                  <a:pt x="24891" y="201167"/>
                </a:lnTo>
                <a:lnTo>
                  <a:pt x="24383" y="201167"/>
                </a:lnTo>
                <a:lnTo>
                  <a:pt x="21336" y="214883"/>
                </a:lnTo>
                <a:lnTo>
                  <a:pt x="18288" y="227075"/>
                </a:lnTo>
                <a:lnTo>
                  <a:pt x="15240" y="240791"/>
                </a:lnTo>
                <a:lnTo>
                  <a:pt x="12191" y="268224"/>
                </a:lnTo>
                <a:lnTo>
                  <a:pt x="12191" y="295655"/>
                </a:lnTo>
                <a:lnTo>
                  <a:pt x="15240" y="323087"/>
                </a:lnTo>
                <a:lnTo>
                  <a:pt x="18288" y="336803"/>
                </a:lnTo>
                <a:lnTo>
                  <a:pt x="18626" y="336803"/>
                </a:lnTo>
                <a:lnTo>
                  <a:pt x="24383" y="362711"/>
                </a:lnTo>
                <a:lnTo>
                  <a:pt x="24891" y="362711"/>
                </a:lnTo>
                <a:lnTo>
                  <a:pt x="28956" y="374903"/>
                </a:lnTo>
                <a:lnTo>
                  <a:pt x="33528" y="387095"/>
                </a:lnTo>
                <a:lnTo>
                  <a:pt x="38862" y="397763"/>
                </a:lnTo>
                <a:lnTo>
                  <a:pt x="38100" y="397763"/>
                </a:lnTo>
                <a:lnTo>
                  <a:pt x="44196" y="409955"/>
                </a:lnTo>
                <a:lnTo>
                  <a:pt x="57912" y="432816"/>
                </a:lnTo>
                <a:lnTo>
                  <a:pt x="59109" y="432816"/>
                </a:lnTo>
                <a:lnTo>
                  <a:pt x="74675" y="452627"/>
                </a:lnTo>
                <a:lnTo>
                  <a:pt x="73151" y="452627"/>
                </a:lnTo>
                <a:lnTo>
                  <a:pt x="91440" y="472440"/>
                </a:lnTo>
                <a:lnTo>
                  <a:pt x="109728" y="489203"/>
                </a:lnTo>
                <a:lnTo>
                  <a:pt x="131064" y="504443"/>
                </a:lnTo>
                <a:lnTo>
                  <a:pt x="153924" y="518159"/>
                </a:lnTo>
                <a:lnTo>
                  <a:pt x="152400" y="518159"/>
                </a:lnTo>
                <a:lnTo>
                  <a:pt x="176783" y="530351"/>
                </a:lnTo>
                <a:lnTo>
                  <a:pt x="201167" y="539495"/>
                </a:lnTo>
                <a:lnTo>
                  <a:pt x="214883" y="542543"/>
                </a:lnTo>
                <a:lnTo>
                  <a:pt x="213359" y="542543"/>
                </a:lnTo>
                <a:lnTo>
                  <a:pt x="240791" y="548640"/>
                </a:lnTo>
                <a:lnTo>
                  <a:pt x="247650" y="548640"/>
                </a:lnTo>
                <a:lnTo>
                  <a:pt x="254508" y="550163"/>
                </a:lnTo>
                <a:lnTo>
                  <a:pt x="266700" y="550163"/>
                </a:lnTo>
                <a:lnTo>
                  <a:pt x="281940" y="551687"/>
                </a:lnTo>
                <a:lnTo>
                  <a:pt x="365759" y="551687"/>
                </a:lnTo>
                <a:lnTo>
                  <a:pt x="324612" y="560832"/>
                </a:lnTo>
                <a:lnTo>
                  <a:pt x="310896" y="562355"/>
                </a:lnTo>
                <a:lnTo>
                  <a:pt x="295656" y="563879"/>
                </a:lnTo>
                <a:close/>
              </a:path>
              <a:path w="563879" h="563879">
                <a:moveTo>
                  <a:pt x="432816" y="59435"/>
                </a:moveTo>
                <a:lnTo>
                  <a:pt x="409956" y="45719"/>
                </a:lnTo>
                <a:lnTo>
                  <a:pt x="385572" y="33527"/>
                </a:lnTo>
                <a:lnTo>
                  <a:pt x="387096" y="33527"/>
                </a:lnTo>
                <a:lnTo>
                  <a:pt x="373380" y="28955"/>
                </a:lnTo>
                <a:lnTo>
                  <a:pt x="361188" y="24383"/>
                </a:lnTo>
                <a:lnTo>
                  <a:pt x="348996" y="21335"/>
                </a:lnTo>
                <a:lnTo>
                  <a:pt x="321564" y="15240"/>
                </a:lnTo>
                <a:lnTo>
                  <a:pt x="323088" y="15240"/>
                </a:lnTo>
                <a:lnTo>
                  <a:pt x="309372" y="13716"/>
                </a:lnTo>
                <a:lnTo>
                  <a:pt x="295656" y="13716"/>
                </a:lnTo>
                <a:lnTo>
                  <a:pt x="281940" y="12191"/>
                </a:lnTo>
                <a:lnTo>
                  <a:pt x="365759" y="12191"/>
                </a:lnTo>
                <a:lnTo>
                  <a:pt x="377951" y="16763"/>
                </a:lnTo>
                <a:lnTo>
                  <a:pt x="391667" y="22859"/>
                </a:lnTo>
                <a:lnTo>
                  <a:pt x="403859" y="27432"/>
                </a:lnTo>
                <a:lnTo>
                  <a:pt x="416051" y="33527"/>
                </a:lnTo>
                <a:lnTo>
                  <a:pt x="438912" y="48767"/>
                </a:lnTo>
                <a:lnTo>
                  <a:pt x="451713" y="57911"/>
                </a:lnTo>
                <a:lnTo>
                  <a:pt x="431292" y="57911"/>
                </a:lnTo>
                <a:lnTo>
                  <a:pt x="432816" y="59435"/>
                </a:lnTo>
                <a:close/>
              </a:path>
              <a:path w="563879" h="563879">
                <a:moveTo>
                  <a:pt x="131064" y="59435"/>
                </a:moveTo>
                <a:lnTo>
                  <a:pt x="131064" y="57911"/>
                </a:lnTo>
                <a:lnTo>
                  <a:pt x="133604" y="57911"/>
                </a:lnTo>
                <a:lnTo>
                  <a:pt x="131064" y="59435"/>
                </a:lnTo>
                <a:close/>
              </a:path>
              <a:path w="563879" h="563879">
                <a:moveTo>
                  <a:pt x="489204" y="111251"/>
                </a:moveTo>
                <a:lnTo>
                  <a:pt x="470916" y="91440"/>
                </a:lnTo>
                <a:lnTo>
                  <a:pt x="472440" y="91440"/>
                </a:lnTo>
                <a:lnTo>
                  <a:pt x="452628" y="74675"/>
                </a:lnTo>
                <a:lnTo>
                  <a:pt x="431292" y="57911"/>
                </a:lnTo>
                <a:lnTo>
                  <a:pt x="451713" y="57911"/>
                </a:lnTo>
                <a:lnTo>
                  <a:pt x="460248" y="64008"/>
                </a:lnTo>
                <a:lnTo>
                  <a:pt x="480059" y="82295"/>
                </a:lnTo>
                <a:lnTo>
                  <a:pt x="498348" y="102108"/>
                </a:lnTo>
                <a:lnTo>
                  <a:pt x="503936" y="109727"/>
                </a:lnTo>
                <a:lnTo>
                  <a:pt x="489204" y="109727"/>
                </a:lnTo>
                <a:lnTo>
                  <a:pt x="489204" y="111251"/>
                </a:lnTo>
                <a:close/>
              </a:path>
              <a:path w="563879" h="563879">
                <a:moveTo>
                  <a:pt x="73478" y="111251"/>
                </a:moveTo>
                <a:lnTo>
                  <a:pt x="73151" y="111251"/>
                </a:lnTo>
                <a:lnTo>
                  <a:pt x="74675" y="109727"/>
                </a:lnTo>
                <a:lnTo>
                  <a:pt x="73478" y="111251"/>
                </a:lnTo>
                <a:close/>
              </a:path>
              <a:path w="563879" h="563879">
                <a:moveTo>
                  <a:pt x="537972" y="202691"/>
                </a:moveTo>
                <a:lnTo>
                  <a:pt x="533400" y="188975"/>
                </a:lnTo>
                <a:lnTo>
                  <a:pt x="534924" y="188975"/>
                </a:lnTo>
                <a:lnTo>
                  <a:pt x="528828" y="176783"/>
                </a:lnTo>
                <a:lnTo>
                  <a:pt x="524256" y="164591"/>
                </a:lnTo>
                <a:lnTo>
                  <a:pt x="518159" y="153924"/>
                </a:lnTo>
                <a:lnTo>
                  <a:pt x="504443" y="131063"/>
                </a:lnTo>
                <a:lnTo>
                  <a:pt x="489204" y="109727"/>
                </a:lnTo>
                <a:lnTo>
                  <a:pt x="503936" y="109727"/>
                </a:lnTo>
                <a:lnTo>
                  <a:pt x="528828" y="147827"/>
                </a:lnTo>
                <a:lnTo>
                  <a:pt x="545592" y="184403"/>
                </a:lnTo>
                <a:lnTo>
                  <a:pt x="551180" y="201167"/>
                </a:lnTo>
                <a:lnTo>
                  <a:pt x="537972" y="201167"/>
                </a:lnTo>
                <a:lnTo>
                  <a:pt x="537972" y="202691"/>
                </a:lnTo>
                <a:close/>
              </a:path>
              <a:path w="563879" h="563879">
                <a:moveTo>
                  <a:pt x="24383" y="202691"/>
                </a:moveTo>
                <a:lnTo>
                  <a:pt x="24383" y="201167"/>
                </a:lnTo>
                <a:lnTo>
                  <a:pt x="24891" y="201167"/>
                </a:lnTo>
                <a:lnTo>
                  <a:pt x="24383" y="202691"/>
                </a:lnTo>
                <a:close/>
              </a:path>
              <a:path w="563879" h="563879">
                <a:moveTo>
                  <a:pt x="557953" y="336803"/>
                </a:moveTo>
                <a:lnTo>
                  <a:pt x="545592" y="336803"/>
                </a:lnTo>
                <a:lnTo>
                  <a:pt x="550164" y="295655"/>
                </a:lnTo>
                <a:lnTo>
                  <a:pt x="550164" y="268224"/>
                </a:lnTo>
                <a:lnTo>
                  <a:pt x="545592" y="227075"/>
                </a:lnTo>
                <a:lnTo>
                  <a:pt x="542543" y="214883"/>
                </a:lnTo>
                <a:lnTo>
                  <a:pt x="537972" y="201167"/>
                </a:lnTo>
                <a:lnTo>
                  <a:pt x="551180" y="201167"/>
                </a:lnTo>
                <a:lnTo>
                  <a:pt x="554736" y="211835"/>
                </a:lnTo>
                <a:lnTo>
                  <a:pt x="557783" y="225551"/>
                </a:lnTo>
                <a:lnTo>
                  <a:pt x="559308" y="239267"/>
                </a:lnTo>
                <a:lnTo>
                  <a:pt x="562356" y="252983"/>
                </a:lnTo>
                <a:lnTo>
                  <a:pt x="562356" y="266700"/>
                </a:lnTo>
                <a:lnTo>
                  <a:pt x="563880" y="281940"/>
                </a:lnTo>
                <a:lnTo>
                  <a:pt x="562356" y="295655"/>
                </a:lnTo>
                <a:lnTo>
                  <a:pt x="562356" y="310895"/>
                </a:lnTo>
                <a:lnTo>
                  <a:pt x="559308" y="324611"/>
                </a:lnTo>
                <a:lnTo>
                  <a:pt x="557953" y="336803"/>
                </a:lnTo>
                <a:close/>
              </a:path>
              <a:path w="563879" h="563879">
                <a:moveTo>
                  <a:pt x="18626" y="336803"/>
                </a:moveTo>
                <a:lnTo>
                  <a:pt x="18288" y="336803"/>
                </a:lnTo>
                <a:lnTo>
                  <a:pt x="18288" y="335279"/>
                </a:lnTo>
                <a:lnTo>
                  <a:pt x="18626" y="336803"/>
                </a:lnTo>
                <a:close/>
              </a:path>
              <a:path w="563879" h="563879">
                <a:moveTo>
                  <a:pt x="551180" y="362711"/>
                </a:moveTo>
                <a:lnTo>
                  <a:pt x="537972" y="362711"/>
                </a:lnTo>
                <a:lnTo>
                  <a:pt x="542543" y="348995"/>
                </a:lnTo>
                <a:lnTo>
                  <a:pt x="545592" y="335279"/>
                </a:lnTo>
                <a:lnTo>
                  <a:pt x="545592" y="336803"/>
                </a:lnTo>
                <a:lnTo>
                  <a:pt x="557953" y="336803"/>
                </a:lnTo>
                <a:lnTo>
                  <a:pt x="557783" y="338327"/>
                </a:lnTo>
                <a:lnTo>
                  <a:pt x="554736" y="352043"/>
                </a:lnTo>
                <a:lnTo>
                  <a:pt x="551180" y="362711"/>
                </a:lnTo>
                <a:close/>
              </a:path>
              <a:path w="563879" h="563879">
                <a:moveTo>
                  <a:pt x="24891" y="362711"/>
                </a:moveTo>
                <a:lnTo>
                  <a:pt x="24383" y="362711"/>
                </a:lnTo>
                <a:lnTo>
                  <a:pt x="24383" y="361187"/>
                </a:lnTo>
                <a:lnTo>
                  <a:pt x="24891" y="362711"/>
                </a:lnTo>
                <a:close/>
              </a:path>
              <a:path w="563879" h="563879">
                <a:moveTo>
                  <a:pt x="537210" y="399287"/>
                </a:moveTo>
                <a:lnTo>
                  <a:pt x="524256" y="399287"/>
                </a:lnTo>
                <a:lnTo>
                  <a:pt x="528828" y="387095"/>
                </a:lnTo>
                <a:lnTo>
                  <a:pt x="534924" y="374903"/>
                </a:lnTo>
                <a:lnTo>
                  <a:pt x="533400" y="374903"/>
                </a:lnTo>
                <a:lnTo>
                  <a:pt x="537972" y="361187"/>
                </a:lnTo>
                <a:lnTo>
                  <a:pt x="537972" y="362711"/>
                </a:lnTo>
                <a:lnTo>
                  <a:pt x="551180" y="362711"/>
                </a:lnTo>
                <a:lnTo>
                  <a:pt x="550164" y="365759"/>
                </a:lnTo>
                <a:lnTo>
                  <a:pt x="545592" y="377951"/>
                </a:lnTo>
                <a:lnTo>
                  <a:pt x="541020" y="391667"/>
                </a:lnTo>
                <a:lnTo>
                  <a:pt x="537210" y="399287"/>
                </a:lnTo>
                <a:close/>
              </a:path>
              <a:path w="563879" h="563879">
                <a:moveTo>
                  <a:pt x="39624" y="399287"/>
                </a:moveTo>
                <a:lnTo>
                  <a:pt x="38100" y="397763"/>
                </a:lnTo>
                <a:lnTo>
                  <a:pt x="38862" y="397763"/>
                </a:lnTo>
                <a:lnTo>
                  <a:pt x="39624" y="399287"/>
                </a:lnTo>
                <a:close/>
              </a:path>
              <a:path w="563879" h="563879">
                <a:moveTo>
                  <a:pt x="518769" y="432816"/>
                </a:moveTo>
                <a:lnTo>
                  <a:pt x="504443" y="432816"/>
                </a:lnTo>
                <a:lnTo>
                  <a:pt x="518159" y="409955"/>
                </a:lnTo>
                <a:lnTo>
                  <a:pt x="524256" y="397763"/>
                </a:lnTo>
                <a:lnTo>
                  <a:pt x="524256" y="399287"/>
                </a:lnTo>
                <a:lnTo>
                  <a:pt x="537210" y="399287"/>
                </a:lnTo>
                <a:lnTo>
                  <a:pt x="528828" y="416051"/>
                </a:lnTo>
                <a:lnTo>
                  <a:pt x="518769" y="432816"/>
                </a:lnTo>
                <a:close/>
              </a:path>
              <a:path w="563879" h="563879">
                <a:moveTo>
                  <a:pt x="59109" y="432816"/>
                </a:moveTo>
                <a:lnTo>
                  <a:pt x="57912" y="432816"/>
                </a:lnTo>
                <a:lnTo>
                  <a:pt x="57912" y="431291"/>
                </a:lnTo>
                <a:lnTo>
                  <a:pt x="59109" y="432816"/>
                </a:lnTo>
                <a:close/>
              </a:path>
              <a:path w="563879" h="563879">
                <a:moveTo>
                  <a:pt x="365759" y="551687"/>
                </a:moveTo>
                <a:lnTo>
                  <a:pt x="281940" y="551687"/>
                </a:lnTo>
                <a:lnTo>
                  <a:pt x="295656" y="550163"/>
                </a:lnTo>
                <a:lnTo>
                  <a:pt x="309372" y="550163"/>
                </a:lnTo>
                <a:lnTo>
                  <a:pt x="323088" y="547116"/>
                </a:lnTo>
                <a:lnTo>
                  <a:pt x="321564" y="547116"/>
                </a:lnTo>
                <a:lnTo>
                  <a:pt x="335280" y="545591"/>
                </a:lnTo>
                <a:lnTo>
                  <a:pt x="348996" y="542543"/>
                </a:lnTo>
                <a:lnTo>
                  <a:pt x="361188" y="539495"/>
                </a:lnTo>
                <a:lnTo>
                  <a:pt x="385572" y="530351"/>
                </a:lnTo>
                <a:lnTo>
                  <a:pt x="409956" y="518159"/>
                </a:lnTo>
                <a:lnTo>
                  <a:pt x="432816" y="504443"/>
                </a:lnTo>
                <a:lnTo>
                  <a:pt x="431292" y="504443"/>
                </a:lnTo>
                <a:lnTo>
                  <a:pt x="452628" y="489203"/>
                </a:lnTo>
                <a:lnTo>
                  <a:pt x="472440" y="472440"/>
                </a:lnTo>
                <a:lnTo>
                  <a:pt x="470916" y="472440"/>
                </a:lnTo>
                <a:lnTo>
                  <a:pt x="489204" y="452627"/>
                </a:lnTo>
                <a:lnTo>
                  <a:pt x="504443" y="431291"/>
                </a:lnTo>
                <a:lnTo>
                  <a:pt x="504443" y="432816"/>
                </a:lnTo>
                <a:lnTo>
                  <a:pt x="518769" y="432816"/>
                </a:lnTo>
                <a:lnTo>
                  <a:pt x="480059" y="481583"/>
                </a:lnTo>
                <a:lnTo>
                  <a:pt x="438912" y="515111"/>
                </a:lnTo>
                <a:lnTo>
                  <a:pt x="403859" y="536447"/>
                </a:lnTo>
                <a:lnTo>
                  <a:pt x="391667" y="541019"/>
                </a:lnTo>
                <a:lnTo>
                  <a:pt x="377951" y="547116"/>
                </a:lnTo>
                <a:lnTo>
                  <a:pt x="365759" y="551687"/>
                </a:lnTo>
                <a:close/>
              </a:path>
              <a:path w="563879" h="563879">
                <a:moveTo>
                  <a:pt x="247650" y="548640"/>
                </a:moveTo>
                <a:lnTo>
                  <a:pt x="240791" y="548640"/>
                </a:lnTo>
                <a:lnTo>
                  <a:pt x="240791" y="547116"/>
                </a:lnTo>
                <a:lnTo>
                  <a:pt x="247650" y="54864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5" name="object 15"/>
          <p:cNvSpPr txBox="1"/>
          <p:nvPr/>
        </p:nvSpPr>
        <p:spPr>
          <a:xfrm>
            <a:off x="3443933" y="2696991"/>
            <a:ext cx="215839" cy="394757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2500" spc="141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2</a:t>
            </a:r>
            <a:endParaRPr sz="25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543" name="object 16"/>
          <p:cNvSpPr>
            <a:spLocks noChangeArrowheads="1"/>
          </p:cNvSpPr>
          <p:nvPr/>
        </p:nvSpPr>
        <p:spPr bwMode="auto">
          <a:xfrm>
            <a:off x="4945308" y="2693752"/>
            <a:ext cx="471046" cy="37464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2544" name="object 17"/>
          <p:cNvSpPr>
            <a:spLocks noChangeArrowheads="1"/>
          </p:cNvSpPr>
          <p:nvPr/>
        </p:nvSpPr>
        <p:spPr bwMode="auto">
          <a:xfrm>
            <a:off x="4939878" y="2688353"/>
            <a:ext cx="483264" cy="383280"/>
          </a:xfrm>
          <a:custGeom>
            <a:avLst/>
            <a:gdLst/>
            <a:ahLst/>
            <a:cxnLst>
              <a:cxn ang="0">
                <a:pos x="198119" y="551687"/>
              </a:cxn>
              <a:cxn ang="0">
                <a:pos x="82296" y="481583"/>
              </a:cxn>
              <a:cxn ang="0">
                <a:pos x="12192" y="365759"/>
              </a:cxn>
              <a:cxn ang="0">
                <a:pos x="0" y="266700"/>
              </a:cxn>
              <a:cxn ang="0">
                <a:pos x="102108" y="64008"/>
              </a:cxn>
              <a:cxn ang="0">
                <a:pos x="224028" y="6095"/>
              </a:cxn>
              <a:cxn ang="0">
                <a:pos x="324612" y="3047"/>
              </a:cxn>
              <a:cxn ang="0">
                <a:pos x="254508" y="13716"/>
              </a:cxn>
              <a:cxn ang="0">
                <a:pos x="201167" y="24383"/>
              </a:cxn>
              <a:cxn ang="0">
                <a:pos x="133604" y="57911"/>
              </a:cxn>
              <a:cxn ang="0">
                <a:pos x="91439" y="91440"/>
              </a:cxn>
              <a:cxn ang="0">
                <a:pos x="44196" y="153924"/>
              </a:cxn>
              <a:cxn ang="0">
                <a:pos x="28955" y="188975"/>
              </a:cxn>
              <a:cxn ang="0">
                <a:pos x="18287" y="227075"/>
              </a:cxn>
              <a:cxn ang="0">
                <a:pos x="15239" y="323087"/>
              </a:cxn>
              <a:cxn ang="0">
                <a:pos x="24891" y="362711"/>
              </a:cxn>
              <a:cxn ang="0">
                <a:pos x="38100" y="397763"/>
              </a:cxn>
              <a:cxn ang="0">
                <a:pos x="74676" y="452627"/>
              </a:cxn>
              <a:cxn ang="0">
                <a:pos x="109728" y="489203"/>
              </a:cxn>
              <a:cxn ang="0">
                <a:pos x="213360" y="542543"/>
              </a:cxn>
              <a:cxn ang="0">
                <a:pos x="268223" y="550163"/>
              </a:cxn>
              <a:cxn ang="0">
                <a:pos x="310896" y="562355"/>
              </a:cxn>
              <a:cxn ang="0">
                <a:pos x="385571" y="33527"/>
              </a:cxn>
              <a:cxn ang="0">
                <a:pos x="348996" y="21335"/>
              </a:cxn>
              <a:cxn ang="0">
                <a:pos x="295655" y="13716"/>
              </a:cxn>
              <a:cxn ang="0">
                <a:pos x="391667" y="22859"/>
              </a:cxn>
              <a:cxn ang="0">
                <a:pos x="451713" y="57911"/>
              </a:cxn>
              <a:cxn ang="0">
                <a:pos x="131064" y="57911"/>
              </a:cxn>
              <a:cxn ang="0">
                <a:pos x="470916" y="91440"/>
              </a:cxn>
              <a:cxn ang="0">
                <a:pos x="451713" y="57911"/>
              </a:cxn>
              <a:cxn ang="0">
                <a:pos x="503936" y="109727"/>
              </a:cxn>
              <a:cxn ang="0">
                <a:pos x="73151" y="111251"/>
              </a:cxn>
              <a:cxn ang="0">
                <a:pos x="534923" y="188975"/>
              </a:cxn>
              <a:cxn ang="0">
                <a:pos x="504444" y="131063"/>
              </a:cxn>
              <a:cxn ang="0">
                <a:pos x="545592" y="184403"/>
              </a:cxn>
              <a:cxn ang="0">
                <a:pos x="24383" y="202691"/>
              </a:cxn>
              <a:cxn ang="0">
                <a:pos x="558122" y="336803"/>
              </a:cxn>
              <a:cxn ang="0">
                <a:pos x="545592" y="227075"/>
              </a:cxn>
              <a:cxn ang="0">
                <a:pos x="554735" y="211835"/>
              </a:cxn>
              <a:cxn ang="0">
                <a:pos x="562355" y="266700"/>
              </a:cxn>
              <a:cxn ang="0">
                <a:pos x="560832" y="324611"/>
              </a:cxn>
              <a:cxn ang="0">
                <a:pos x="18287" y="335279"/>
              </a:cxn>
              <a:cxn ang="0">
                <a:pos x="542544" y="348995"/>
              </a:cxn>
              <a:cxn ang="0">
                <a:pos x="554735" y="352043"/>
              </a:cxn>
              <a:cxn ang="0">
                <a:pos x="24383" y="361187"/>
              </a:cxn>
              <a:cxn ang="0">
                <a:pos x="528828" y="387095"/>
              </a:cxn>
              <a:cxn ang="0">
                <a:pos x="551180" y="362711"/>
              </a:cxn>
              <a:cxn ang="0">
                <a:pos x="537210" y="399287"/>
              </a:cxn>
              <a:cxn ang="0">
                <a:pos x="39623" y="399287"/>
              </a:cxn>
              <a:cxn ang="0">
                <a:pos x="524255" y="397763"/>
              </a:cxn>
              <a:cxn ang="0">
                <a:pos x="518769" y="432816"/>
              </a:cxn>
              <a:cxn ang="0">
                <a:pos x="59109" y="432816"/>
              </a:cxn>
              <a:cxn ang="0">
                <a:pos x="309371" y="550163"/>
              </a:cxn>
              <a:cxn ang="0">
                <a:pos x="361187" y="539495"/>
              </a:cxn>
              <a:cxn ang="0">
                <a:pos x="409955" y="518159"/>
              </a:cxn>
              <a:cxn ang="0">
                <a:pos x="472439" y="472440"/>
              </a:cxn>
              <a:cxn ang="0">
                <a:pos x="504444" y="432816"/>
              </a:cxn>
              <a:cxn ang="0">
                <a:pos x="438912" y="515111"/>
              </a:cxn>
              <a:cxn ang="0">
                <a:pos x="365760" y="551687"/>
              </a:cxn>
              <a:cxn ang="0">
                <a:pos x="247650" y="548640"/>
              </a:cxn>
            </a:cxnLst>
            <a:rect l="0" t="0" r="r" b="b"/>
            <a:pathLst>
              <a:path w="563879" h="563879">
                <a:moveTo>
                  <a:pt x="295655" y="563879"/>
                </a:moveTo>
                <a:lnTo>
                  <a:pt x="266700" y="563879"/>
                </a:lnTo>
                <a:lnTo>
                  <a:pt x="239267" y="560832"/>
                </a:lnTo>
                <a:lnTo>
                  <a:pt x="198119" y="551687"/>
                </a:lnTo>
                <a:lnTo>
                  <a:pt x="172212" y="541019"/>
                </a:lnTo>
                <a:lnTo>
                  <a:pt x="160019" y="536447"/>
                </a:lnTo>
                <a:lnTo>
                  <a:pt x="123444" y="515111"/>
                </a:lnTo>
                <a:lnTo>
                  <a:pt x="82296" y="481583"/>
                </a:lnTo>
                <a:lnTo>
                  <a:pt x="47244" y="438911"/>
                </a:lnTo>
                <a:lnTo>
                  <a:pt x="21335" y="391667"/>
                </a:lnTo>
                <a:lnTo>
                  <a:pt x="16764" y="377951"/>
                </a:lnTo>
                <a:lnTo>
                  <a:pt x="12192" y="365759"/>
                </a:lnTo>
                <a:lnTo>
                  <a:pt x="3048" y="324611"/>
                </a:lnTo>
                <a:lnTo>
                  <a:pt x="1523" y="310895"/>
                </a:lnTo>
                <a:lnTo>
                  <a:pt x="0" y="295655"/>
                </a:lnTo>
                <a:lnTo>
                  <a:pt x="0" y="266700"/>
                </a:lnTo>
                <a:lnTo>
                  <a:pt x="12192" y="198119"/>
                </a:lnTo>
                <a:lnTo>
                  <a:pt x="33528" y="147827"/>
                </a:lnTo>
                <a:lnTo>
                  <a:pt x="64008" y="102108"/>
                </a:lnTo>
                <a:lnTo>
                  <a:pt x="102108" y="64008"/>
                </a:lnTo>
                <a:lnTo>
                  <a:pt x="146303" y="33527"/>
                </a:lnTo>
                <a:lnTo>
                  <a:pt x="172212" y="22859"/>
                </a:lnTo>
                <a:lnTo>
                  <a:pt x="184403" y="16763"/>
                </a:lnTo>
                <a:lnTo>
                  <a:pt x="224028" y="6095"/>
                </a:lnTo>
                <a:lnTo>
                  <a:pt x="266700" y="0"/>
                </a:lnTo>
                <a:lnTo>
                  <a:pt x="295655" y="0"/>
                </a:lnTo>
                <a:lnTo>
                  <a:pt x="310896" y="1524"/>
                </a:lnTo>
                <a:lnTo>
                  <a:pt x="324612" y="3047"/>
                </a:lnTo>
                <a:lnTo>
                  <a:pt x="365760" y="12191"/>
                </a:lnTo>
                <a:lnTo>
                  <a:pt x="281939" y="12191"/>
                </a:lnTo>
                <a:lnTo>
                  <a:pt x="266700" y="13716"/>
                </a:lnTo>
                <a:lnTo>
                  <a:pt x="254508" y="13716"/>
                </a:lnTo>
                <a:lnTo>
                  <a:pt x="240792" y="15240"/>
                </a:lnTo>
                <a:lnTo>
                  <a:pt x="213360" y="21335"/>
                </a:lnTo>
                <a:lnTo>
                  <a:pt x="214883" y="21335"/>
                </a:lnTo>
                <a:lnTo>
                  <a:pt x="201167" y="24383"/>
                </a:lnTo>
                <a:lnTo>
                  <a:pt x="176783" y="33527"/>
                </a:lnTo>
                <a:lnTo>
                  <a:pt x="152400" y="45719"/>
                </a:lnTo>
                <a:lnTo>
                  <a:pt x="153923" y="45719"/>
                </a:lnTo>
                <a:lnTo>
                  <a:pt x="133604" y="57911"/>
                </a:lnTo>
                <a:lnTo>
                  <a:pt x="131064" y="57911"/>
                </a:lnTo>
                <a:lnTo>
                  <a:pt x="109728" y="74675"/>
                </a:lnTo>
                <a:lnTo>
                  <a:pt x="111251" y="74675"/>
                </a:lnTo>
                <a:lnTo>
                  <a:pt x="91439" y="91440"/>
                </a:lnTo>
                <a:lnTo>
                  <a:pt x="73151" y="111251"/>
                </a:lnTo>
                <a:lnTo>
                  <a:pt x="73478" y="111251"/>
                </a:lnTo>
                <a:lnTo>
                  <a:pt x="57912" y="131063"/>
                </a:lnTo>
                <a:lnTo>
                  <a:pt x="44196" y="153924"/>
                </a:lnTo>
                <a:lnTo>
                  <a:pt x="38100" y="164591"/>
                </a:lnTo>
                <a:lnTo>
                  <a:pt x="39623" y="164591"/>
                </a:lnTo>
                <a:lnTo>
                  <a:pt x="33528" y="176783"/>
                </a:lnTo>
                <a:lnTo>
                  <a:pt x="28955" y="188975"/>
                </a:lnTo>
                <a:lnTo>
                  <a:pt x="24891" y="201167"/>
                </a:lnTo>
                <a:lnTo>
                  <a:pt x="24383" y="201167"/>
                </a:lnTo>
                <a:lnTo>
                  <a:pt x="21335" y="214883"/>
                </a:lnTo>
                <a:lnTo>
                  <a:pt x="18287" y="227075"/>
                </a:lnTo>
                <a:lnTo>
                  <a:pt x="15239" y="240791"/>
                </a:lnTo>
                <a:lnTo>
                  <a:pt x="12192" y="268224"/>
                </a:lnTo>
                <a:lnTo>
                  <a:pt x="12192" y="295655"/>
                </a:lnTo>
                <a:lnTo>
                  <a:pt x="15239" y="323087"/>
                </a:lnTo>
                <a:lnTo>
                  <a:pt x="18287" y="336803"/>
                </a:lnTo>
                <a:lnTo>
                  <a:pt x="18626" y="336803"/>
                </a:lnTo>
                <a:lnTo>
                  <a:pt x="24383" y="362711"/>
                </a:lnTo>
                <a:lnTo>
                  <a:pt x="24891" y="362711"/>
                </a:lnTo>
                <a:lnTo>
                  <a:pt x="28955" y="374903"/>
                </a:lnTo>
                <a:lnTo>
                  <a:pt x="33528" y="387095"/>
                </a:lnTo>
                <a:lnTo>
                  <a:pt x="38861" y="397763"/>
                </a:lnTo>
                <a:lnTo>
                  <a:pt x="38100" y="397763"/>
                </a:lnTo>
                <a:lnTo>
                  <a:pt x="44196" y="409955"/>
                </a:lnTo>
                <a:lnTo>
                  <a:pt x="57912" y="432816"/>
                </a:lnTo>
                <a:lnTo>
                  <a:pt x="59109" y="432816"/>
                </a:lnTo>
                <a:lnTo>
                  <a:pt x="74676" y="452627"/>
                </a:lnTo>
                <a:lnTo>
                  <a:pt x="73151" y="452627"/>
                </a:lnTo>
                <a:lnTo>
                  <a:pt x="91439" y="472440"/>
                </a:lnTo>
                <a:lnTo>
                  <a:pt x="111251" y="489203"/>
                </a:lnTo>
                <a:lnTo>
                  <a:pt x="109728" y="489203"/>
                </a:lnTo>
                <a:lnTo>
                  <a:pt x="153923" y="518159"/>
                </a:lnTo>
                <a:lnTo>
                  <a:pt x="201167" y="539495"/>
                </a:lnTo>
                <a:lnTo>
                  <a:pt x="214883" y="542543"/>
                </a:lnTo>
                <a:lnTo>
                  <a:pt x="213360" y="542543"/>
                </a:lnTo>
                <a:lnTo>
                  <a:pt x="240792" y="548640"/>
                </a:lnTo>
                <a:lnTo>
                  <a:pt x="247650" y="548640"/>
                </a:lnTo>
                <a:lnTo>
                  <a:pt x="254508" y="550163"/>
                </a:lnTo>
                <a:lnTo>
                  <a:pt x="268223" y="550163"/>
                </a:lnTo>
                <a:lnTo>
                  <a:pt x="281939" y="551687"/>
                </a:lnTo>
                <a:lnTo>
                  <a:pt x="365760" y="551687"/>
                </a:lnTo>
                <a:lnTo>
                  <a:pt x="324612" y="560832"/>
                </a:lnTo>
                <a:lnTo>
                  <a:pt x="310896" y="562355"/>
                </a:lnTo>
                <a:lnTo>
                  <a:pt x="295655" y="563879"/>
                </a:lnTo>
                <a:close/>
              </a:path>
              <a:path w="563879" h="563879">
                <a:moveTo>
                  <a:pt x="432816" y="59435"/>
                </a:moveTo>
                <a:lnTo>
                  <a:pt x="409955" y="45719"/>
                </a:lnTo>
                <a:lnTo>
                  <a:pt x="385571" y="33527"/>
                </a:lnTo>
                <a:lnTo>
                  <a:pt x="387096" y="33527"/>
                </a:lnTo>
                <a:lnTo>
                  <a:pt x="373380" y="28955"/>
                </a:lnTo>
                <a:lnTo>
                  <a:pt x="361187" y="24383"/>
                </a:lnTo>
                <a:lnTo>
                  <a:pt x="348996" y="21335"/>
                </a:lnTo>
                <a:lnTo>
                  <a:pt x="321564" y="15240"/>
                </a:lnTo>
                <a:lnTo>
                  <a:pt x="323087" y="15240"/>
                </a:lnTo>
                <a:lnTo>
                  <a:pt x="309371" y="13716"/>
                </a:lnTo>
                <a:lnTo>
                  <a:pt x="295655" y="13716"/>
                </a:lnTo>
                <a:lnTo>
                  <a:pt x="281939" y="12191"/>
                </a:lnTo>
                <a:lnTo>
                  <a:pt x="365760" y="12191"/>
                </a:lnTo>
                <a:lnTo>
                  <a:pt x="377951" y="16763"/>
                </a:lnTo>
                <a:lnTo>
                  <a:pt x="391667" y="22859"/>
                </a:lnTo>
                <a:lnTo>
                  <a:pt x="403860" y="27432"/>
                </a:lnTo>
                <a:lnTo>
                  <a:pt x="416051" y="33527"/>
                </a:lnTo>
                <a:lnTo>
                  <a:pt x="438912" y="48767"/>
                </a:lnTo>
                <a:lnTo>
                  <a:pt x="451713" y="57911"/>
                </a:lnTo>
                <a:lnTo>
                  <a:pt x="431292" y="57911"/>
                </a:lnTo>
                <a:lnTo>
                  <a:pt x="432816" y="59435"/>
                </a:lnTo>
                <a:close/>
              </a:path>
              <a:path w="563879" h="563879">
                <a:moveTo>
                  <a:pt x="131064" y="59435"/>
                </a:moveTo>
                <a:lnTo>
                  <a:pt x="131064" y="57911"/>
                </a:lnTo>
                <a:lnTo>
                  <a:pt x="133604" y="57911"/>
                </a:lnTo>
                <a:lnTo>
                  <a:pt x="131064" y="59435"/>
                </a:lnTo>
                <a:close/>
              </a:path>
              <a:path w="563879" h="563879">
                <a:moveTo>
                  <a:pt x="489203" y="111251"/>
                </a:moveTo>
                <a:lnTo>
                  <a:pt x="470916" y="91440"/>
                </a:lnTo>
                <a:lnTo>
                  <a:pt x="472439" y="91440"/>
                </a:lnTo>
                <a:lnTo>
                  <a:pt x="452628" y="74675"/>
                </a:lnTo>
                <a:lnTo>
                  <a:pt x="431292" y="57911"/>
                </a:lnTo>
                <a:lnTo>
                  <a:pt x="451713" y="57911"/>
                </a:lnTo>
                <a:lnTo>
                  <a:pt x="460248" y="64008"/>
                </a:lnTo>
                <a:lnTo>
                  <a:pt x="480060" y="82295"/>
                </a:lnTo>
                <a:lnTo>
                  <a:pt x="498348" y="102108"/>
                </a:lnTo>
                <a:lnTo>
                  <a:pt x="503936" y="109727"/>
                </a:lnTo>
                <a:lnTo>
                  <a:pt x="489203" y="109727"/>
                </a:lnTo>
                <a:lnTo>
                  <a:pt x="489203" y="111251"/>
                </a:lnTo>
                <a:close/>
              </a:path>
              <a:path w="563879" h="563879">
                <a:moveTo>
                  <a:pt x="73478" y="111251"/>
                </a:moveTo>
                <a:lnTo>
                  <a:pt x="73151" y="111251"/>
                </a:lnTo>
                <a:lnTo>
                  <a:pt x="74676" y="109727"/>
                </a:lnTo>
                <a:lnTo>
                  <a:pt x="73478" y="111251"/>
                </a:lnTo>
                <a:close/>
              </a:path>
              <a:path w="563879" h="563879">
                <a:moveTo>
                  <a:pt x="537971" y="202691"/>
                </a:moveTo>
                <a:lnTo>
                  <a:pt x="534923" y="188975"/>
                </a:lnTo>
                <a:lnTo>
                  <a:pt x="528828" y="176783"/>
                </a:lnTo>
                <a:lnTo>
                  <a:pt x="524255" y="164591"/>
                </a:lnTo>
                <a:lnTo>
                  <a:pt x="518160" y="153924"/>
                </a:lnTo>
                <a:lnTo>
                  <a:pt x="504444" y="131063"/>
                </a:lnTo>
                <a:lnTo>
                  <a:pt x="489203" y="109727"/>
                </a:lnTo>
                <a:lnTo>
                  <a:pt x="503936" y="109727"/>
                </a:lnTo>
                <a:lnTo>
                  <a:pt x="528828" y="147827"/>
                </a:lnTo>
                <a:lnTo>
                  <a:pt x="545592" y="184403"/>
                </a:lnTo>
                <a:lnTo>
                  <a:pt x="551180" y="201167"/>
                </a:lnTo>
                <a:lnTo>
                  <a:pt x="537971" y="201167"/>
                </a:lnTo>
                <a:lnTo>
                  <a:pt x="537971" y="202691"/>
                </a:lnTo>
                <a:close/>
              </a:path>
              <a:path w="563879" h="563879">
                <a:moveTo>
                  <a:pt x="24383" y="202691"/>
                </a:moveTo>
                <a:lnTo>
                  <a:pt x="24383" y="201167"/>
                </a:lnTo>
                <a:lnTo>
                  <a:pt x="24891" y="201167"/>
                </a:lnTo>
                <a:lnTo>
                  <a:pt x="24383" y="202691"/>
                </a:lnTo>
                <a:close/>
              </a:path>
              <a:path w="563879" h="563879">
                <a:moveTo>
                  <a:pt x="558122" y="336803"/>
                </a:moveTo>
                <a:lnTo>
                  <a:pt x="545592" y="336803"/>
                </a:lnTo>
                <a:lnTo>
                  <a:pt x="550164" y="295655"/>
                </a:lnTo>
                <a:lnTo>
                  <a:pt x="550164" y="268224"/>
                </a:lnTo>
                <a:lnTo>
                  <a:pt x="545592" y="227075"/>
                </a:lnTo>
                <a:lnTo>
                  <a:pt x="542544" y="214883"/>
                </a:lnTo>
                <a:lnTo>
                  <a:pt x="537971" y="201167"/>
                </a:lnTo>
                <a:lnTo>
                  <a:pt x="551180" y="201167"/>
                </a:lnTo>
                <a:lnTo>
                  <a:pt x="554735" y="211835"/>
                </a:lnTo>
                <a:lnTo>
                  <a:pt x="557783" y="225551"/>
                </a:lnTo>
                <a:lnTo>
                  <a:pt x="559308" y="239267"/>
                </a:lnTo>
                <a:lnTo>
                  <a:pt x="562355" y="252983"/>
                </a:lnTo>
                <a:lnTo>
                  <a:pt x="562355" y="266700"/>
                </a:lnTo>
                <a:lnTo>
                  <a:pt x="563880" y="281940"/>
                </a:lnTo>
                <a:lnTo>
                  <a:pt x="562355" y="295655"/>
                </a:lnTo>
                <a:lnTo>
                  <a:pt x="562355" y="310895"/>
                </a:lnTo>
                <a:lnTo>
                  <a:pt x="560832" y="324611"/>
                </a:lnTo>
                <a:lnTo>
                  <a:pt x="558122" y="336803"/>
                </a:lnTo>
                <a:close/>
              </a:path>
              <a:path w="563879" h="563879">
                <a:moveTo>
                  <a:pt x="18626" y="336803"/>
                </a:moveTo>
                <a:lnTo>
                  <a:pt x="18287" y="336803"/>
                </a:lnTo>
                <a:lnTo>
                  <a:pt x="18287" y="335279"/>
                </a:lnTo>
                <a:lnTo>
                  <a:pt x="18626" y="336803"/>
                </a:lnTo>
                <a:close/>
              </a:path>
              <a:path w="563879" h="563879">
                <a:moveTo>
                  <a:pt x="551180" y="362711"/>
                </a:moveTo>
                <a:lnTo>
                  <a:pt x="537971" y="362711"/>
                </a:lnTo>
                <a:lnTo>
                  <a:pt x="542544" y="348995"/>
                </a:lnTo>
                <a:lnTo>
                  <a:pt x="545592" y="335279"/>
                </a:lnTo>
                <a:lnTo>
                  <a:pt x="545592" y="336803"/>
                </a:lnTo>
                <a:lnTo>
                  <a:pt x="558122" y="336803"/>
                </a:lnTo>
                <a:lnTo>
                  <a:pt x="554735" y="352043"/>
                </a:lnTo>
                <a:lnTo>
                  <a:pt x="551180" y="362711"/>
                </a:lnTo>
                <a:close/>
              </a:path>
              <a:path w="563879" h="563879">
                <a:moveTo>
                  <a:pt x="24891" y="362711"/>
                </a:moveTo>
                <a:lnTo>
                  <a:pt x="24383" y="362711"/>
                </a:lnTo>
                <a:lnTo>
                  <a:pt x="24383" y="361187"/>
                </a:lnTo>
                <a:lnTo>
                  <a:pt x="24891" y="362711"/>
                </a:lnTo>
                <a:close/>
              </a:path>
              <a:path w="563879" h="563879">
                <a:moveTo>
                  <a:pt x="537210" y="399287"/>
                </a:moveTo>
                <a:lnTo>
                  <a:pt x="524255" y="399287"/>
                </a:lnTo>
                <a:lnTo>
                  <a:pt x="528828" y="387095"/>
                </a:lnTo>
                <a:lnTo>
                  <a:pt x="534923" y="374903"/>
                </a:lnTo>
                <a:lnTo>
                  <a:pt x="537971" y="361187"/>
                </a:lnTo>
                <a:lnTo>
                  <a:pt x="537971" y="362711"/>
                </a:lnTo>
                <a:lnTo>
                  <a:pt x="551180" y="362711"/>
                </a:lnTo>
                <a:lnTo>
                  <a:pt x="550164" y="365759"/>
                </a:lnTo>
                <a:lnTo>
                  <a:pt x="545592" y="377951"/>
                </a:lnTo>
                <a:lnTo>
                  <a:pt x="541019" y="391667"/>
                </a:lnTo>
                <a:lnTo>
                  <a:pt x="537210" y="399287"/>
                </a:lnTo>
                <a:close/>
              </a:path>
              <a:path w="563879" h="563879">
                <a:moveTo>
                  <a:pt x="39623" y="399287"/>
                </a:moveTo>
                <a:lnTo>
                  <a:pt x="38100" y="397763"/>
                </a:lnTo>
                <a:lnTo>
                  <a:pt x="38861" y="397763"/>
                </a:lnTo>
                <a:lnTo>
                  <a:pt x="39623" y="399287"/>
                </a:lnTo>
                <a:close/>
              </a:path>
              <a:path w="563879" h="563879">
                <a:moveTo>
                  <a:pt x="518769" y="432816"/>
                </a:moveTo>
                <a:lnTo>
                  <a:pt x="504444" y="432816"/>
                </a:lnTo>
                <a:lnTo>
                  <a:pt x="518160" y="409955"/>
                </a:lnTo>
                <a:lnTo>
                  <a:pt x="524255" y="397763"/>
                </a:lnTo>
                <a:lnTo>
                  <a:pt x="524255" y="399287"/>
                </a:lnTo>
                <a:lnTo>
                  <a:pt x="537210" y="399287"/>
                </a:lnTo>
                <a:lnTo>
                  <a:pt x="528828" y="416051"/>
                </a:lnTo>
                <a:lnTo>
                  <a:pt x="518769" y="432816"/>
                </a:lnTo>
                <a:close/>
              </a:path>
              <a:path w="563879" h="563879">
                <a:moveTo>
                  <a:pt x="59109" y="432816"/>
                </a:moveTo>
                <a:lnTo>
                  <a:pt x="57912" y="432816"/>
                </a:lnTo>
                <a:lnTo>
                  <a:pt x="57912" y="431291"/>
                </a:lnTo>
                <a:lnTo>
                  <a:pt x="59109" y="432816"/>
                </a:lnTo>
                <a:close/>
              </a:path>
              <a:path w="563879" h="563879">
                <a:moveTo>
                  <a:pt x="365760" y="551687"/>
                </a:moveTo>
                <a:lnTo>
                  <a:pt x="281939" y="551687"/>
                </a:lnTo>
                <a:lnTo>
                  <a:pt x="295655" y="550163"/>
                </a:lnTo>
                <a:lnTo>
                  <a:pt x="309371" y="550163"/>
                </a:lnTo>
                <a:lnTo>
                  <a:pt x="323087" y="547116"/>
                </a:lnTo>
                <a:lnTo>
                  <a:pt x="335280" y="545591"/>
                </a:lnTo>
                <a:lnTo>
                  <a:pt x="348996" y="542543"/>
                </a:lnTo>
                <a:lnTo>
                  <a:pt x="361187" y="539495"/>
                </a:lnTo>
                <a:lnTo>
                  <a:pt x="373380" y="534924"/>
                </a:lnTo>
                <a:lnTo>
                  <a:pt x="387096" y="530351"/>
                </a:lnTo>
                <a:lnTo>
                  <a:pt x="385571" y="530351"/>
                </a:lnTo>
                <a:lnTo>
                  <a:pt x="409955" y="518159"/>
                </a:lnTo>
                <a:lnTo>
                  <a:pt x="432816" y="504443"/>
                </a:lnTo>
                <a:lnTo>
                  <a:pt x="431292" y="504443"/>
                </a:lnTo>
                <a:lnTo>
                  <a:pt x="452628" y="489203"/>
                </a:lnTo>
                <a:lnTo>
                  <a:pt x="472439" y="472440"/>
                </a:lnTo>
                <a:lnTo>
                  <a:pt x="470916" y="472440"/>
                </a:lnTo>
                <a:lnTo>
                  <a:pt x="489203" y="452627"/>
                </a:lnTo>
                <a:lnTo>
                  <a:pt x="504444" y="431291"/>
                </a:lnTo>
                <a:lnTo>
                  <a:pt x="504444" y="432816"/>
                </a:lnTo>
                <a:lnTo>
                  <a:pt x="518769" y="432816"/>
                </a:lnTo>
                <a:lnTo>
                  <a:pt x="515112" y="438911"/>
                </a:lnTo>
                <a:lnTo>
                  <a:pt x="480060" y="481583"/>
                </a:lnTo>
                <a:lnTo>
                  <a:pt x="438912" y="515111"/>
                </a:lnTo>
                <a:lnTo>
                  <a:pt x="403860" y="536447"/>
                </a:lnTo>
                <a:lnTo>
                  <a:pt x="391667" y="541019"/>
                </a:lnTo>
                <a:lnTo>
                  <a:pt x="377951" y="547116"/>
                </a:lnTo>
                <a:lnTo>
                  <a:pt x="365760" y="551687"/>
                </a:lnTo>
                <a:close/>
              </a:path>
              <a:path w="563879" h="563879">
                <a:moveTo>
                  <a:pt x="247650" y="548640"/>
                </a:moveTo>
                <a:lnTo>
                  <a:pt x="240792" y="548640"/>
                </a:lnTo>
                <a:lnTo>
                  <a:pt x="240792" y="547116"/>
                </a:lnTo>
                <a:lnTo>
                  <a:pt x="247650" y="54864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8" name="object 18"/>
          <p:cNvSpPr txBox="1"/>
          <p:nvPr/>
        </p:nvSpPr>
        <p:spPr>
          <a:xfrm>
            <a:off x="5074269" y="2696991"/>
            <a:ext cx="215840" cy="394757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2500" spc="141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3</a:t>
            </a:r>
            <a:endParaRPr sz="25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546" name="object 19"/>
          <p:cNvSpPr>
            <a:spLocks noChangeArrowheads="1"/>
          </p:cNvSpPr>
          <p:nvPr/>
        </p:nvSpPr>
        <p:spPr bwMode="auto">
          <a:xfrm>
            <a:off x="6735827" y="2693752"/>
            <a:ext cx="471047" cy="374642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2547" name="object 20"/>
          <p:cNvSpPr>
            <a:spLocks noChangeArrowheads="1"/>
          </p:cNvSpPr>
          <p:nvPr/>
        </p:nvSpPr>
        <p:spPr bwMode="auto">
          <a:xfrm>
            <a:off x="6730397" y="2688353"/>
            <a:ext cx="483264" cy="383280"/>
          </a:xfrm>
          <a:custGeom>
            <a:avLst/>
            <a:gdLst/>
            <a:ahLst/>
            <a:cxnLst>
              <a:cxn ang="0">
                <a:pos x="198119" y="551687"/>
              </a:cxn>
              <a:cxn ang="0">
                <a:pos x="82295" y="481583"/>
              </a:cxn>
              <a:cxn ang="0">
                <a:pos x="12191" y="365759"/>
              </a:cxn>
              <a:cxn ang="0">
                <a:pos x="0" y="266700"/>
              </a:cxn>
              <a:cxn ang="0">
                <a:pos x="102107" y="64008"/>
              </a:cxn>
              <a:cxn ang="0">
                <a:pos x="198119" y="12191"/>
              </a:cxn>
              <a:cxn ang="0">
                <a:pos x="266700" y="0"/>
              </a:cxn>
              <a:cxn ang="0">
                <a:pos x="365759" y="12191"/>
              </a:cxn>
              <a:cxn ang="0">
                <a:pos x="240791" y="15240"/>
              </a:cxn>
              <a:cxn ang="0">
                <a:pos x="176783" y="33527"/>
              </a:cxn>
              <a:cxn ang="0">
                <a:pos x="131063" y="57911"/>
              </a:cxn>
              <a:cxn ang="0">
                <a:pos x="73478" y="111251"/>
              </a:cxn>
              <a:cxn ang="0">
                <a:pos x="39623" y="164591"/>
              </a:cxn>
              <a:cxn ang="0">
                <a:pos x="24383" y="201167"/>
              </a:cxn>
              <a:cxn ang="0">
                <a:pos x="12191" y="268224"/>
              </a:cxn>
              <a:cxn ang="0">
                <a:pos x="18626" y="336803"/>
              </a:cxn>
              <a:cxn ang="0">
                <a:pos x="33527" y="387095"/>
              </a:cxn>
              <a:cxn ang="0">
                <a:pos x="57911" y="432816"/>
              </a:cxn>
              <a:cxn ang="0">
                <a:pos x="91439" y="472440"/>
              </a:cxn>
              <a:cxn ang="0">
                <a:pos x="152400" y="518159"/>
              </a:cxn>
              <a:cxn ang="0">
                <a:pos x="213359" y="542543"/>
              </a:cxn>
              <a:cxn ang="0">
                <a:pos x="266700" y="550163"/>
              </a:cxn>
              <a:cxn ang="0">
                <a:pos x="310895" y="562355"/>
              </a:cxn>
              <a:cxn ang="0">
                <a:pos x="385571" y="33527"/>
              </a:cxn>
              <a:cxn ang="0">
                <a:pos x="348995" y="21335"/>
              </a:cxn>
              <a:cxn ang="0">
                <a:pos x="295655" y="13716"/>
              </a:cxn>
              <a:cxn ang="0">
                <a:pos x="391667" y="22859"/>
              </a:cxn>
              <a:cxn ang="0">
                <a:pos x="451712" y="57911"/>
              </a:cxn>
              <a:cxn ang="0">
                <a:pos x="131063" y="57911"/>
              </a:cxn>
              <a:cxn ang="0">
                <a:pos x="470916" y="91440"/>
              </a:cxn>
              <a:cxn ang="0">
                <a:pos x="451712" y="57911"/>
              </a:cxn>
              <a:cxn ang="0">
                <a:pos x="503935" y="109727"/>
              </a:cxn>
              <a:cxn ang="0">
                <a:pos x="73151" y="111251"/>
              </a:cxn>
              <a:cxn ang="0">
                <a:pos x="533400" y="188975"/>
              </a:cxn>
              <a:cxn ang="0">
                <a:pos x="518159" y="153924"/>
              </a:cxn>
              <a:cxn ang="0">
                <a:pos x="528827" y="147827"/>
              </a:cxn>
              <a:cxn ang="0">
                <a:pos x="537971" y="202691"/>
              </a:cxn>
              <a:cxn ang="0">
                <a:pos x="24383" y="202691"/>
              </a:cxn>
              <a:cxn ang="0">
                <a:pos x="550163" y="268224"/>
              </a:cxn>
              <a:cxn ang="0">
                <a:pos x="551179" y="201167"/>
              </a:cxn>
              <a:cxn ang="0">
                <a:pos x="562355" y="252983"/>
              </a:cxn>
              <a:cxn ang="0">
                <a:pos x="562355" y="310895"/>
              </a:cxn>
              <a:cxn ang="0">
                <a:pos x="18287" y="336803"/>
              </a:cxn>
              <a:cxn ang="0">
                <a:pos x="537971" y="362711"/>
              </a:cxn>
              <a:cxn ang="0">
                <a:pos x="557953" y="336803"/>
              </a:cxn>
              <a:cxn ang="0">
                <a:pos x="24891" y="362711"/>
              </a:cxn>
              <a:cxn ang="0">
                <a:pos x="537209" y="399287"/>
              </a:cxn>
              <a:cxn ang="0">
                <a:pos x="533400" y="374903"/>
              </a:cxn>
              <a:cxn ang="0">
                <a:pos x="550163" y="365759"/>
              </a:cxn>
              <a:cxn ang="0">
                <a:pos x="39623" y="399287"/>
              </a:cxn>
              <a:cxn ang="0">
                <a:pos x="518769" y="432816"/>
              </a:cxn>
              <a:cxn ang="0">
                <a:pos x="524255" y="399287"/>
              </a:cxn>
              <a:cxn ang="0">
                <a:pos x="59109" y="432816"/>
              </a:cxn>
              <a:cxn ang="0">
                <a:pos x="365759" y="551687"/>
              </a:cxn>
              <a:cxn ang="0">
                <a:pos x="323087" y="547116"/>
              </a:cxn>
              <a:cxn ang="0">
                <a:pos x="361187" y="539495"/>
              </a:cxn>
              <a:cxn ang="0">
                <a:pos x="431291" y="504443"/>
              </a:cxn>
              <a:cxn ang="0">
                <a:pos x="489203" y="452627"/>
              </a:cxn>
              <a:cxn ang="0">
                <a:pos x="480059" y="481583"/>
              </a:cxn>
              <a:cxn ang="0">
                <a:pos x="377951" y="547116"/>
              </a:cxn>
              <a:cxn ang="0">
                <a:pos x="240791" y="547116"/>
              </a:cxn>
            </a:cxnLst>
            <a:rect l="0" t="0" r="r" b="b"/>
            <a:pathLst>
              <a:path w="563879" h="563879">
                <a:moveTo>
                  <a:pt x="295655" y="563879"/>
                </a:moveTo>
                <a:lnTo>
                  <a:pt x="266700" y="563879"/>
                </a:lnTo>
                <a:lnTo>
                  <a:pt x="239267" y="560832"/>
                </a:lnTo>
                <a:lnTo>
                  <a:pt x="198119" y="551687"/>
                </a:lnTo>
                <a:lnTo>
                  <a:pt x="172211" y="541019"/>
                </a:lnTo>
                <a:lnTo>
                  <a:pt x="158495" y="536447"/>
                </a:lnTo>
                <a:lnTo>
                  <a:pt x="123443" y="515111"/>
                </a:lnTo>
                <a:lnTo>
                  <a:pt x="82295" y="481583"/>
                </a:lnTo>
                <a:lnTo>
                  <a:pt x="47243" y="438911"/>
                </a:lnTo>
                <a:lnTo>
                  <a:pt x="21335" y="391667"/>
                </a:lnTo>
                <a:lnTo>
                  <a:pt x="16763" y="377951"/>
                </a:lnTo>
                <a:lnTo>
                  <a:pt x="12191" y="365759"/>
                </a:lnTo>
                <a:lnTo>
                  <a:pt x="3047" y="324611"/>
                </a:lnTo>
                <a:lnTo>
                  <a:pt x="1523" y="310895"/>
                </a:lnTo>
                <a:lnTo>
                  <a:pt x="0" y="295655"/>
                </a:lnTo>
                <a:lnTo>
                  <a:pt x="0" y="266700"/>
                </a:lnTo>
                <a:lnTo>
                  <a:pt x="12191" y="198119"/>
                </a:lnTo>
                <a:lnTo>
                  <a:pt x="33527" y="147827"/>
                </a:lnTo>
                <a:lnTo>
                  <a:pt x="64007" y="102108"/>
                </a:lnTo>
                <a:lnTo>
                  <a:pt x="102107" y="64008"/>
                </a:lnTo>
                <a:lnTo>
                  <a:pt x="146303" y="33527"/>
                </a:lnTo>
                <a:lnTo>
                  <a:pt x="172211" y="22859"/>
                </a:lnTo>
                <a:lnTo>
                  <a:pt x="184403" y="16763"/>
                </a:lnTo>
                <a:lnTo>
                  <a:pt x="198119" y="12191"/>
                </a:lnTo>
                <a:lnTo>
                  <a:pt x="210311" y="9143"/>
                </a:lnTo>
                <a:lnTo>
                  <a:pt x="237743" y="3047"/>
                </a:lnTo>
                <a:lnTo>
                  <a:pt x="252983" y="1524"/>
                </a:lnTo>
                <a:lnTo>
                  <a:pt x="266700" y="0"/>
                </a:lnTo>
                <a:lnTo>
                  <a:pt x="295655" y="0"/>
                </a:lnTo>
                <a:lnTo>
                  <a:pt x="310895" y="1524"/>
                </a:lnTo>
                <a:lnTo>
                  <a:pt x="324611" y="3047"/>
                </a:lnTo>
                <a:lnTo>
                  <a:pt x="365759" y="12191"/>
                </a:lnTo>
                <a:lnTo>
                  <a:pt x="281939" y="12191"/>
                </a:lnTo>
                <a:lnTo>
                  <a:pt x="266700" y="13716"/>
                </a:lnTo>
                <a:lnTo>
                  <a:pt x="254507" y="13716"/>
                </a:lnTo>
                <a:lnTo>
                  <a:pt x="240791" y="15240"/>
                </a:lnTo>
                <a:lnTo>
                  <a:pt x="213359" y="21335"/>
                </a:lnTo>
                <a:lnTo>
                  <a:pt x="214883" y="21335"/>
                </a:lnTo>
                <a:lnTo>
                  <a:pt x="201167" y="24383"/>
                </a:lnTo>
                <a:lnTo>
                  <a:pt x="176783" y="33527"/>
                </a:lnTo>
                <a:lnTo>
                  <a:pt x="152400" y="45719"/>
                </a:lnTo>
                <a:lnTo>
                  <a:pt x="153923" y="45719"/>
                </a:lnTo>
                <a:lnTo>
                  <a:pt x="133603" y="57911"/>
                </a:lnTo>
                <a:lnTo>
                  <a:pt x="131063" y="57911"/>
                </a:lnTo>
                <a:lnTo>
                  <a:pt x="109727" y="74675"/>
                </a:lnTo>
                <a:lnTo>
                  <a:pt x="91439" y="91440"/>
                </a:lnTo>
                <a:lnTo>
                  <a:pt x="73151" y="111251"/>
                </a:lnTo>
                <a:lnTo>
                  <a:pt x="73478" y="111251"/>
                </a:lnTo>
                <a:lnTo>
                  <a:pt x="57911" y="131063"/>
                </a:lnTo>
                <a:lnTo>
                  <a:pt x="44195" y="153924"/>
                </a:lnTo>
                <a:lnTo>
                  <a:pt x="38100" y="164591"/>
                </a:lnTo>
                <a:lnTo>
                  <a:pt x="39623" y="164591"/>
                </a:lnTo>
                <a:lnTo>
                  <a:pt x="33527" y="176783"/>
                </a:lnTo>
                <a:lnTo>
                  <a:pt x="28955" y="188975"/>
                </a:lnTo>
                <a:lnTo>
                  <a:pt x="24891" y="201167"/>
                </a:lnTo>
                <a:lnTo>
                  <a:pt x="24383" y="201167"/>
                </a:lnTo>
                <a:lnTo>
                  <a:pt x="21335" y="214883"/>
                </a:lnTo>
                <a:lnTo>
                  <a:pt x="18287" y="227075"/>
                </a:lnTo>
                <a:lnTo>
                  <a:pt x="15239" y="240791"/>
                </a:lnTo>
                <a:lnTo>
                  <a:pt x="12191" y="268224"/>
                </a:lnTo>
                <a:lnTo>
                  <a:pt x="12191" y="295655"/>
                </a:lnTo>
                <a:lnTo>
                  <a:pt x="15239" y="323087"/>
                </a:lnTo>
                <a:lnTo>
                  <a:pt x="18287" y="336803"/>
                </a:lnTo>
                <a:lnTo>
                  <a:pt x="18626" y="336803"/>
                </a:lnTo>
                <a:lnTo>
                  <a:pt x="24383" y="362711"/>
                </a:lnTo>
                <a:lnTo>
                  <a:pt x="24891" y="362711"/>
                </a:lnTo>
                <a:lnTo>
                  <a:pt x="28955" y="374903"/>
                </a:lnTo>
                <a:lnTo>
                  <a:pt x="33527" y="387095"/>
                </a:lnTo>
                <a:lnTo>
                  <a:pt x="38861" y="397763"/>
                </a:lnTo>
                <a:lnTo>
                  <a:pt x="38100" y="397763"/>
                </a:lnTo>
                <a:lnTo>
                  <a:pt x="44195" y="409955"/>
                </a:lnTo>
                <a:lnTo>
                  <a:pt x="57911" y="432816"/>
                </a:lnTo>
                <a:lnTo>
                  <a:pt x="59109" y="432816"/>
                </a:lnTo>
                <a:lnTo>
                  <a:pt x="74675" y="452627"/>
                </a:lnTo>
                <a:lnTo>
                  <a:pt x="73151" y="452627"/>
                </a:lnTo>
                <a:lnTo>
                  <a:pt x="91439" y="472440"/>
                </a:lnTo>
                <a:lnTo>
                  <a:pt x="109727" y="489203"/>
                </a:lnTo>
                <a:lnTo>
                  <a:pt x="131063" y="504443"/>
                </a:lnTo>
                <a:lnTo>
                  <a:pt x="153923" y="518159"/>
                </a:lnTo>
                <a:lnTo>
                  <a:pt x="152400" y="518159"/>
                </a:lnTo>
                <a:lnTo>
                  <a:pt x="176783" y="530351"/>
                </a:lnTo>
                <a:lnTo>
                  <a:pt x="201167" y="539495"/>
                </a:lnTo>
                <a:lnTo>
                  <a:pt x="214883" y="542543"/>
                </a:lnTo>
                <a:lnTo>
                  <a:pt x="213359" y="542543"/>
                </a:lnTo>
                <a:lnTo>
                  <a:pt x="240791" y="548640"/>
                </a:lnTo>
                <a:lnTo>
                  <a:pt x="247650" y="548640"/>
                </a:lnTo>
                <a:lnTo>
                  <a:pt x="254507" y="550163"/>
                </a:lnTo>
                <a:lnTo>
                  <a:pt x="266700" y="550163"/>
                </a:lnTo>
                <a:lnTo>
                  <a:pt x="281939" y="551687"/>
                </a:lnTo>
                <a:lnTo>
                  <a:pt x="365759" y="551687"/>
                </a:lnTo>
                <a:lnTo>
                  <a:pt x="324611" y="560832"/>
                </a:lnTo>
                <a:lnTo>
                  <a:pt x="310895" y="562355"/>
                </a:lnTo>
                <a:lnTo>
                  <a:pt x="295655" y="563879"/>
                </a:lnTo>
                <a:close/>
              </a:path>
              <a:path w="563879" h="563879">
                <a:moveTo>
                  <a:pt x="432816" y="59435"/>
                </a:moveTo>
                <a:lnTo>
                  <a:pt x="409955" y="45719"/>
                </a:lnTo>
                <a:lnTo>
                  <a:pt x="385571" y="33527"/>
                </a:lnTo>
                <a:lnTo>
                  <a:pt x="387095" y="33527"/>
                </a:lnTo>
                <a:lnTo>
                  <a:pt x="373379" y="28955"/>
                </a:lnTo>
                <a:lnTo>
                  <a:pt x="361187" y="24383"/>
                </a:lnTo>
                <a:lnTo>
                  <a:pt x="348995" y="21335"/>
                </a:lnTo>
                <a:lnTo>
                  <a:pt x="321563" y="15240"/>
                </a:lnTo>
                <a:lnTo>
                  <a:pt x="323087" y="15240"/>
                </a:lnTo>
                <a:lnTo>
                  <a:pt x="309371" y="13716"/>
                </a:lnTo>
                <a:lnTo>
                  <a:pt x="295655" y="13716"/>
                </a:lnTo>
                <a:lnTo>
                  <a:pt x="281939" y="12191"/>
                </a:lnTo>
                <a:lnTo>
                  <a:pt x="365759" y="12191"/>
                </a:lnTo>
                <a:lnTo>
                  <a:pt x="377951" y="16763"/>
                </a:lnTo>
                <a:lnTo>
                  <a:pt x="391667" y="22859"/>
                </a:lnTo>
                <a:lnTo>
                  <a:pt x="403859" y="27432"/>
                </a:lnTo>
                <a:lnTo>
                  <a:pt x="416051" y="33527"/>
                </a:lnTo>
                <a:lnTo>
                  <a:pt x="438911" y="48767"/>
                </a:lnTo>
                <a:lnTo>
                  <a:pt x="451712" y="57911"/>
                </a:lnTo>
                <a:lnTo>
                  <a:pt x="431291" y="57911"/>
                </a:lnTo>
                <a:lnTo>
                  <a:pt x="432816" y="59435"/>
                </a:lnTo>
                <a:close/>
              </a:path>
              <a:path w="563879" h="563879">
                <a:moveTo>
                  <a:pt x="131063" y="59435"/>
                </a:moveTo>
                <a:lnTo>
                  <a:pt x="131063" y="57911"/>
                </a:lnTo>
                <a:lnTo>
                  <a:pt x="133603" y="57911"/>
                </a:lnTo>
                <a:lnTo>
                  <a:pt x="131063" y="59435"/>
                </a:lnTo>
                <a:close/>
              </a:path>
              <a:path w="563879" h="563879">
                <a:moveTo>
                  <a:pt x="489203" y="111251"/>
                </a:moveTo>
                <a:lnTo>
                  <a:pt x="470916" y="91440"/>
                </a:lnTo>
                <a:lnTo>
                  <a:pt x="472439" y="91440"/>
                </a:lnTo>
                <a:lnTo>
                  <a:pt x="452627" y="74675"/>
                </a:lnTo>
                <a:lnTo>
                  <a:pt x="431291" y="57911"/>
                </a:lnTo>
                <a:lnTo>
                  <a:pt x="451712" y="57911"/>
                </a:lnTo>
                <a:lnTo>
                  <a:pt x="460247" y="64008"/>
                </a:lnTo>
                <a:lnTo>
                  <a:pt x="480059" y="82295"/>
                </a:lnTo>
                <a:lnTo>
                  <a:pt x="498347" y="102108"/>
                </a:lnTo>
                <a:lnTo>
                  <a:pt x="503935" y="109727"/>
                </a:lnTo>
                <a:lnTo>
                  <a:pt x="489203" y="109727"/>
                </a:lnTo>
                <a:lnTo>
                  <a:pt x="489203" y="111251"/>
                </a:lnTo>
                <a:close/>
              </a:path>
              <a:path w="563879" h="563879">
                <a:moveTo>
                  <a:pt x="73478" y="111251"/>
                </a:moveTo>
                <a:lnTo>
                  <a:pt x="73151" y="111251"/>
                </a:lnTo>
                <a:lnTo>
                  <a:pt x="74675" y="109727"/>
                </a:lnTo>
                <a:lnTo>
                  <a:pt x="73478" y="111251"/>
                </a:lnTo>
                <a:close/>
              </a:path>
              <a:path w="563879" h="563879">
                <a:moveTo>
                  <a:pt x="537971" y="202691"/>
                </a:moveTo>
                <a:lnTo>
                  <a:pt x="533400" y="188975"/>
                </a:lnTo>
                <a:lnTo>
                  <a:pt x="534923" y="188975"/>
                </a:lnTo>
                <a:lnTo>
                  <a:pt x="528827" y="176783"/>
                </a:lnTo>
                <a:lnTo>
                  <a:pt x="524255" y="164591"/>
                </a:lnTo>
                <a:lnTo>
                  <a:pt x="518159" y="153924"/>
                </a:lnTo>
                <a:lnTo>
                  <a:pt x="504443" y="131063"/>
                </a:lnTo>
                <a:lnTo>
                  <a:pt x="489203" y="109727"/>
                </a:lnTo>
                <a:lnTo>
                  <a:pt x="503935" y="109727"/>
                </a:lnTo>
                <a:lnTo>
                  <a:pt x="528827" y="147827"/>
                </a:lnTo>
                <a:lnTo>
                  <a:pt x="545591" y="184403"/>
                </a:lnTo>
                <a:lnTo>
                  <a:pt x="551179" y="201167"/>
                </a:lnTo>
                <a:lnTo>
                  <a:pt x="537971" y="201167"/>
                </a:lnTo>
                <a:lnTo>
                  <a:pt x="537971" y="202691"/>
                </a:lnTo>
                <a:close/>
              </a:path>
              <a:path w="563879" h="563879">
                <a:moveTo>
                  <a:pt x="24383" y="202691"/>
                </a:moveTo>
                <a:lnTo>
                  <a:pt x="24383" y="201167"/>
                </a:lnTo>
                <a:lnTo>
                  <a:pt x="24891" y="201167"/>
                </a:lnTo>
                <a:lnTo>
                  <a:pt x="24383" y="202691"/>
                </a:lnTo>
                <a:close/>
              </a:path>
              <a:path w="563879" h="563879">
                <a:moveTo>
                  <a:pt x="557953" y="336803"/>
                </a:moveTo>
                <a:lnTo>
                  <a:pt x="545591" y="336803"/>
                </a:lnTo>
                <a:lnTo>
                  <a:pt x="550163" y="295655"/>
                </a:lnTo>
                <a:lnTo>
                  <a:pt x="550163" y="268224"/>
                </a:lnTo>
                <a:lnTo>
                  <a:pt x="545591" y="227075"/>
                </a:lnTo>
                <a:lnTo>
                  <a:pt x="542543" y="214883"/>
                </a:lnTo>
                <a:lnTo>
                  <a:pt x="537971" y="201167"/>
                </a:lnTo>
                <a:lnTo>
                  <a:pt x="551179" y="201167"/>
                </a:lnTo>
                <a:lnTo>
                  <a:pt x="554735" y="211835"/>
                </a:lnTo>
                <a:lnTo>
                  <a:pt x="557783" y="225551"/>
                </a:lnTo>
                <a:lnTo>
                  <a:pt x="559307" y="239267"/>
                </a:lnTo>
                <a:lnTo>
                  <a:pt x="562355" y="252983"/>
                </a:lnTo>
                <a:lnTo>
                  <a:pt x="562355" y="266700"/>
                </a:lnTo>
                <a:lnTo>
                  <a:pt x="563879" y="281940"/>
                </a:lnTo>
                <a:lnTo>
                  <a:pt x="562355" y="295655"/>
                </a:lnTo>
                <a:lnTo>
                  <a:pt x="562355" y="310895"/>
                </a:lnTo>
                <a:lnTo>
                  <a:pt x="559307" y="324611"/>
                </a:lnTo>
                <a:lnTo>
                  <a:pt x="557953" y="336803"/>
                </a:lnTo>
                <a:close/>
              </a:path>
              <a:path w="563879" h="563879">
                <a:moveTo>
                  <a:pt x="18626" y="336803"/>
                </a:moveTo>
                <a:lnTo>
                  <a:pt x="18287" y="336803"/>
                </a:lnTo>
                <a:lnTo>
                  <a:pt x="18287" y="335279"/>
                </a:lnTo>
                <a:lnTo>
                  <a:pt x="18626" y="336803"/>
                </a:lnTo>
                <a:close/>
              </a:path>
              <a:path w="563879" h="563879">
                <a:moveTo>
                  <a:pt x="551179" y="362711"/>
                </a:moveTo>
                <a:lnTo>
                  <a:pt x="537971" y="362711"/>
                </a:lnTo>
                <a:lnTo>
                  <a:pt x="542543" y="348995"/>
                </a:lnTo>
                <a:lnTo>
                  <a:pt x="545591" y="335279"/>
                </a:lnTo>
                <a:lnTo>
                  <a:pt x="545591" y="336803"/>
                </a:lnTo>
                <a:lnTo>
                  <a:pt x="557953" y="336803"/>
                </a:lnTo>
                <a:lnTo>
                  <a:pt x="557783" y="338327"/>
                </a:lnTo>
                <a:lnTo>
                  <a:pt x="554735" y="352043"/>
                </a:lnTo>
                <a:lnTo>
                  <a:pt x="551179" y="362711"/>
                </a:lnTo>
                <a:close/>
              </a:path>
              <a:path w="563879" h="563879">
                <a:moveTo>
                  <a:pt x="24891" y="362711"/>
                </a:moveTo>
                <a:lnTo>
                  <a:pt x="24383" y="362711"/>
                </a:lnTo>
                <a:lnTo>
                  <a:pt x="24383" y="361187"/>
                </a:lnTo>
                <a:lnTo>
                  <a:pt x="24891" y="362711"/>
                </a:lnTo>
                <a:close/>
              </a:path>
              <a:path w="563879" h="563879">
                <a:moveTo>
                  <a:pt x="537209" y="399287"/>
                </a:moveTo>
                <a:lnTo>
                  <a:pt x="524255" y="399287"/>
                </a:lnTo>
                <a:lnTo>
                  <a:pt x="528827" y="387095"/>
                </a:lnTo>
                <a:lnTo>
                  <a:pt x="534923" y="374903"/>
                </a:lnTo>
                <a:lnTo>
                  <a:pt x="533400" y="374903"/>
                </a:lnTo>
                <a:lnTo>
                  <a:pt x="537971" y="361187"/>
                </a:lnTo>
                <a:lnTo>
                  <a:pt x="537971" y="362711"/>
                </a:lnTo>
                <a:lnTo>
                  <a:pt x="551179" y="362711"/>
                </a:lnTo>
                <a:lnTo>
                  <a:pt x="550163" y="365759"/>
                </a:lnTo>
                <a:lnTo>
                  <a:pt x="545591" y="377951"/>
                </a:lnTo>
                <a:lnTo>
                  <a:pt x="541019" y="391667"/>
                </a:lnTo>
                <a:lnTo>
                  <a:pt x="537209" y="399287"/>
                </a:lnTo>
                <a:close/>
              </a:path>
              <a:path w="563879" h="563879">
                <a:moveTo>
                  <a:pt x="39623" y="399287"/>
                </a:moveTo>
                <a:lnTo>
                  <a:pt x="38100" y="397763"/>
                </a:lnTo>
                <a:lnTo>
                  <a:pt x="38861" y="397763"/>
                </a:lnTo>
                <a:lnTo>
                  <a:pt x="39623" y="399287"/>
                </a:lnTo>
                <a:close/>
              </a:path>
              <a:path w="563879" h="563879">
                <a:moveTo>
                  <a:pt x="518769" y="432816"/>
                </a:moveTo>
                <a:lnTo>
                  <a:pt x="504443" y="432816"/>
                </a:lnTo>
                <a:lnTo>
                  <a:pt x="518159" y="409955"/>
                </a:lnTo>
                <a:lnTo>
                  <a:pt x="524255" y="397763"/>
                </a:lnTo>
                <a:lnTo>
                  <a:pt x="524255" y="399287"/>
                </a:lnTo>
                <a:lnTo>
                  <a:pt x="537209" y="399287"/>
                </a:lnTo>
                <a:lnTo>
                  <a:pt x="528827" y="416051"/>
                </a:lnTo>
                <a:lnTo>
                  <a:pt x="518769" y="432816"/>
                </a:lnTo>
                <a:close/>
              </a:path>
              <a:path w="563879" h="563879">
                <a:moveTo>
                  <a:pt x="59109" y="432816"/>
                </a:moveTo>
                <a:lnTo>
                  <a:pt x="57911" y="432816"/>
                </a:lnTo>
                <a:lnTo>
                  <a:pt x="57911" y="431291"/>
                </a:lnTo>
                <a:lnTo>
                  <a:pt x="59109" y="432816"/>
                </a:lnTo>
                <a:close/>
              </a:path>
              <a:path w="563879" h="563879">
                <a:moveTo>
                  <a:pt x="365759" y="551687"/>
                </a:moveTo>
                <a:lnTo>
                  <a:pt x="281939" y="551687"/>
                </a:lnTo>
                <a:lnTo>
                  <a:pt x="295655" y="550163"/>
                </a:lnTo>
                <a:lnTo>
                  <a:pt x="309371" y="550163"/>
                </a:lnTo>
                <a:lnTo>
                  <a:pt x="323087" y="547116"/>
                </a:lnTo>
                <a:lnTo>
                  <a:pt x="321563" y="547116"/>
                </a:lnTo>
                <a:lnTo>
                  <a:pt x="335279" y="545591"/>
                </a:lnTo>
                <a:lnTo>
                  <a:pt x="348995" y="542543"/>
                </a:lnTo>
                <a:lnTo>
                  <a:pt x="361187" y="539495"/>
                </a:lnTo>
                <a:lnTo>
                  <a:pt x="385571" y="530351"/>
                </a:lnTo>
                <a:lnTo>
                  <a:pt x="409955" y="518159"/>
                </a:lnTo>
                <a:lnTo>
                  <a:pt x="432816" y="504443"/>
                </a:lnTo>
                <a:lnTo>
                  <a:pt x="431291" y="504443"/>
                </a:lnTo>
                <a:lnTo>
                  <a:pt x="452627" y="489203"/>
                </a:lnTo>
                <a:lnTo>
                  <a:pt x="472439" y="472440"/>
                </a:lnTo>
                <a:lnTo>
                  <a:pt x="470916" y="472440"/>
                </a:lnTo>
                <a:lnTo>
                  <a:pt x="489203" y="452627"/>
                </a:lnTo>
                <a:lnTo>
                  <a:pt x="504443" y="431291"/>
                </a:lnTo>
                <a:lnTo>
                  <a:pt x="504443" y="432816"/>
                </a:lnTo>
                <a:lnTo>
                  <a:pt x="518769" y="432816"/>
                </a:lnTo>
                <a:lnTo>
                  <a:pt x="480059" y="481583"/>
                </a:lnTo>
                <a:lnTo>
                  <a:pt x="438911" y="515111"/>
                </a:lnTo>
                <a:lnTo>
                  <a:pt x="403859" y="536447"/>
                </a:lnTo>
                <a:lnTo>
                  <a:pt x="391667" y="541019"/>
                </a:lnTo>
                <a:lnTo>
                  <a:pt x="377951" y="547116"/>
                </a:lnTo>
                <a:lnTo>
                  <a:pt x="365759" y="551687"/>
                </a:lnTo>
                <a:close/>
              </a:path>
              <a:path w="563879" h="563879">
                <a:moveTo>
                  <a:pt x="247650" y="548640"/>
                </a:moveTo>
                <a:lnTo>
                  <a:pt x="240791" y="548640"/>
                </a:lnTo>
                <a:lnTo>
                  <a:pt x="240791" y="547116"/>
                </a:lnTo>
                <a:lnTo>
                  <a:pt x="247650" y="54864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1" name="object 21"/>
          <p:cNvSpPr txBox="1"/>
          <p:nvPr/>
        </p:nvSpPr>
        <p:spPr>
          <a:xfrm>
            <a:off x="6864788" y="2696991"/>
            <a:ext cx="215839" cy="394757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2500" spc="141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4</a:t>
            </a:r>
            <a:endParaRPr sz="25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549" name="object 22"/>
          <p:cNvSpPr>
            <a:spLocks noChangeArrowheads="1"/>
          </p:cNvSpPr>
          <p:nvPr/>
        </p:nvSpPr>
        <p:spPr bwMode="auto">
          <a:xfrm>
            <a:off x="1129425" y="2172276"/>
            <a:ext cx="1797306" cy="35089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2550" name="object 23"/>
          <p:cNvSpPr>
            <a:spLocks noChangeArrowheads="1"/>
          </p:cNvSpPr>
          <p:nvPr/>
        </p:nvSpPr>
        <p:spPr bwMode="auto">
          <a:xfrm>
            <a:off x="1920838" y="2519926"/>
            <a:ext cx="19005" cy="180304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2551" name="object 24"/>
          <p:cNvSpPr>
            <a:spLocks noChangeArrowheads="1"/>
          </p:cNvSpPr>
          <p:nvPr/>
        </p:nvSpPr>
        <p:spPr bwMode="auto">
          <a:xfrm>
            <a:off x="2678313" y="3116979"/>
            <a:ext cx="2261565" cy="502042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2552" name="object 25"/>
          <p:cNvSpPr>
            <a:spLocks noChangeArrowheads="1"/>
          </p:cNvSpPr>
          <p:nvPr/>
        </p:nvSpPr>
        <p:spPr bwMode="auto">
          <a:xfrm>
            <a:off x="4014076" y="2101018"/>
            <a:ext cx="2907727" cy="553866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2553" name="object 26"/>
          <p:cNvSpPr>
            <a:spLocks noChangeArrowheads="1"/>
          </p:cNvSpPr>
          <p:nvPr/>
        </p:nvSpPr>
        <p:spPr bwMode="auto">
          <a:xfrm>
            <a:off x="5556175" y="3081350"/>
            <a:ext cx="2530347" cy="574379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2"/>
          <p:cNvSpPr>
            <a:spLocks noChangeArrowheads="1"/>
          </p:cNvSpPr>
          <p:nvPr/>
        </p:nvSpPr>
        <p:spPr bwMode="auto">
          <a:xfrm>
            <a:off x="2504555" y="2230578"/>
            <a:ext cx="813131" cy="68126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54" name="object 3"/>
          <p:cNvSpPr>
            <a:spLocks noChangeArrowheads="1"/>
          </p:cNvSpPr>
          <p:nvPr/>
        </p:nvSpPr>
        <p:spPr bwMode="auto">
          <a:xfrm>
            <a:off x="2786912" y="1877530"/>
            <a:ext cx="842996" cy="40703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55" name="object 4"/>
          <p:cNvSpPr>
            <a:spLocks noChangeArrowheads="1"/>
          </p:cNvSpPr>
          <p:nvPr/>
        </p:nvSpPr>
        <p:spPr bwMode="auto">
          <a:xfrm>
            <a:off x="3347551" y="2379571"/>
            <a:ext cx="458829" cy="69422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56" name="object 5"/>
          <p:cNvSpPr>
            <a:spLocks noChangeArrowheads="1"/>
          </p:cNvSpPr>
          <p:nvPr/>
        </p:nvSpPr>
        <p:spPr bwMode="auto">
          <a:xfrm>
            <a:off x="2370164" y="2939915"/>
            <a:ext cx="895938" cy="32497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57" name="object 6"/>
          <p:cNvSpPr>
            <a:spLocks noChangeArrowheads="1"/>
          </p:cNvSpPr>
          <p:nvPr/>
        </p:nvSpPr>
        <p:spPr bwMode="auto">
          <a:xfrm>
            <a:off x="1673776" y="1733934"/>
            <a:ext cx="6104597" cy="167347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7" name="object 7"/>
          <p:cNvSpPr txBox="1"/>
          <p:nvPr/>
        </p:nvSpPr>
        <p:spPr>
          <a:xfrm>
            <a:off x="2527632" y="2233817"/>
            <a:ext cx="749330" cy="733311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4700" spc="278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0</a:t>
            </a:r>
            <a:r>
              <a:rPr sz="4700" spc="262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3</a:t>
            </a:r>
            <a:endParaRPr sz="4700" noProof="1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25839" y="1982162"/>
            <a:ext cx="3369271" cy="930854"/>
          </a:xfrm>
        </p:spPr>
        <p:txBody>
          <a:bodyPr wrap="square" lIns="0" tIns="190332" rIns="0" bIns="0" numCol="1" anchorCtr="0" compatLnSpc="1">
            <a:prstTxWarp prst="textNoShape">
              <a:avLst/>
            </a:prstTxWarp>
            <a:spAutoFit/>
          </a:bodyPr>
          <a:lstStyle/>
          <a:p>
            <a:pPr marL="9939" defTabSz="715609">
              <a:spcBef>
                <a:spcPts val="578"/>
              </a:spcBef>
            </a:pPr>
            <a:r>
              <a:rPr lang="zh-CN" altLang="en-US" sz="3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爆款内容的奥秘</a:t>
            </a:r>
            <a:br>
              <a:rPr lang="zh-CN" altLang="en-US" sz="3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</a:br>
            <a:r>
              <a:rPr lang="en-US" altLang="zh-CN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bao</a:t>
            </a:r>
            <a:r>
              <a:rPr lang="en-US" altLang="zh-CN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kuan</a:t>
            </a:r>
            <a:r>
              <a:rPr lang="en-US" altLang="zh-CN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nei</a:t>
            </a:r>
            <a:r>
              <a:rPr lang="en-US" altLang="zh-CN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rong</a:t>
            </a:r>
            <a:r>
              <a:rPr lang="en-US" altLang="zh-CN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 de </a:t>
            </a:r>
            <a:r>
              <a:rPr lang="en-US" altLang="zh-CN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ao</a:t>
            </a:r>
            <a:r>
              <a:rPr lang="en-US" altLang="zh-CN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 mi</a:t>
            </a:r>
          </a:p>
        </p:txBody>
      </p:sp>
      <p:sp>
        <p:nvSpPr>
          <p:cNvPr id="23560" name="object 10"/>
          <p:cNvSpPr>
            <a:spLocks noChangeArrowheads="1"/>
          </p:cNvSpPr>
          <p:nvPr/>
        </p:nvSpPr>
        <p:spPr bwMode="auto">
          <a:xfrm>
            <a:off x="1844819" y="238606"/>
            <a:ext cx="673311" cy="11012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61" name="object 11"/>
          <p:cNvSpPr>
            <a:spLocks noChangeArrowheads="1"/>
          </p:cNvSpPr>
          <p:nvPr/>
        </p:nvSpPr>
        <p:spPr bwMode="auto">
          <a:xfrm>
            <a:off x="1605902" y="245083"/>
            <a:ext cx="1019469" cy="19002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62" name="object 12"/>
          <p:cNvSpPr>
            <a:spLocks noChangeArrowheads="1"/>
          </p:cNvSpPr>
          <p:nvPr/>
        </p:nvSpPr>
        <p:spPr bwMode="auto">
          <a:xfrm>
            <a:off x="1679206" y="331456"/>
            <a:ext cx="864716" cy="181383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63" name="object 13"/>
          <p:cNvSpPr>
            <a:spLocks noChangeArrowheads="1"/>
          </p:cNvSpPr>
          <p:nvPr/>
        </p:nvSpPr>
        <p:spPr bwMode="auto">
          <a:xfrm>
            <a:off x="1873326" y="426466"/>
            <a:ext cx="970600" cy="181383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64" name="object 14"/>
          <p:cNvSpPr>
            <a:spLocks noChangeArrowheads="1"/>
          </p:cNvSpPr>
          <p:nvPr/>
        </p:nvSpPr>
        <p:spPr bwMode="auto">
          <a:xfrm>
            <a:off x="2926732" y="238605"/>
            <a:ext cx="582360" cy="343332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65" name="object 15"/>
          <p:cNvSpPr>
            <a:spLocks noChangeArrowheads="1"/>
          </p:cNvSpPr>
          <p:nvPr/>
        </p:nvSpPr>
        <p:spPr bwMode="auto">
          <a:xfrm>
            <a:off x="1931697" y="504202"/>
            <a:ext cx="1019469" cy="19002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66" name="object 16"/>
          <p:cNvSpPr>
            <a:spLocks noChangeArrowheads="1"/>
          </p:cNvSpPr>
          <p:nvPr/>
        </p:nvSpPr>
        <p:spPr bwMode="auto">
          <a:xfrm>
            <a:off x="3036688" y="238605"/>
            <a:ext cx="692316" cy="42970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67" name="object 17"/>
          <p:cNvSpPr>
            <a:spLocks noChangeArrowheads="1"/>
          </p:cNvSpPr>
          <p:nvPr/>
        </p:nvSpPr>
        <p:spPr bwMode="auto">
          <a:xfrm>
            <a:off x="2005002" y="590574"/>
            <a:ext cx="864716" cy="181383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68" name="object 18"/>
          <p:cNvSpPr>
            <a:spLocks noChangeArrowheads="1"/>
          </p:cNvSpPr>
          <p:nvPr/>
        </p:nvSpPr>
        <p:spPr bwMode="auto">
          <a:xfrm>
            <a:off x="3267460" y="238606"/>
            <a:ext cx="688243" cy="481528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69" name="object 19"/>
          <p:cNvSpPr>
            <a:spLocks noChangeArrowheads="1"/>
          </p:cNvSpPr>
          <p:nvPr/>
        </p:nvSpPr>
        <p:spPr bwMode="auto">
          <a:xfrm>
            <a:off x="2199122" y="685584"/>
            <a:ext cx="970600" cy="181383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70" name="object 20"/>
          <p:cNvSpPr>
            <a:spLocks noChangeArrowheads="1"/>
          </p:cNvSpPr>
          <p:nvPr/>
        </p:nvSpPr>
        <p:spPr bwMode="auto">
          <a:xfrm>
            <a:off x="3252527" y="279632"/>
            <a:ext cx="919016" cy="561423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71" name="object 21"/>
          <p:cNvSpPr>
            <a:spLocks noChangeArrowheads="1"/>
          </p:cNvSpPr>
          <p:nvPr/>
        </p:nvSpPr>
        <p:spPr bwMode="auto">
          <a:xfrm>
            <a:off x="6177902" y="3273529"/>
            <a:ext cx="2302290" cy="1629207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72" name="object 22"/>
          <p:cNvSpPr>
            <a:spLocks noChangeArrowheads="1"/>
          </p:cNvSpPr>
          <p:nvPr/>
        </p:nvSpPr>
        <p:spPr bwMode="auto">
          <a:xfrm>
            <a:off x="6400529" y="3677322"/>
            <a:ext cx="2079663" cy="1225414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73" name="object 23"/>
          <p:cNvSpPr>
            <a:spLocks noChangeArrowheads="1"/>
          </p:cNvSpPr>
          <p:nvPr/>
        </p:nvSpPr>
        <p:spPr bwMode="auto">
          <a:xfrm>
            <a:off x="6596007" y="3931042"/>
            <a:ext cx="1884185" cy="971694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74" name="object 24"/>
          <p:cNvSpPr>
            <a:spLocks noChangeArrowheads="1"/>
          </p:cNvSpPr>
          <p:nvPr/>
        </p:nvSpPr>
        <p:spPr bwMode="auto">
          <a:xfrm>
            <a:off x="6791484" y="4092992"/>
            <a:ext cx="1688708" cy="809745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75" name="object 25"/>
          <p:cNvSpPr>
            <a:spLocks noChangeArrowheads="1"/>
          </p:cNvSpPr>
          <p:nvPr/>
        </p:nvSpPr>
        <p:spPr bwMode="auto">
          <a:xfrm>
            <a:off x="6986961" y="4209595"/>
            <a:ext cx="1493230" cy="693142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76" name="object 26"/>
          <p:cNvSpPr>
            <a:spLocks noChangeArrowheads="1"/>
          </p:cNvSpPr>
          <p:nvPr/>
        </p:nvSpPr>
        <p:spPr bwMode="auto">
          <a:xfrm>
            <a:off x="7183796" y="4306764"/>
            <a:ext cx="1296396" cy="595972"/>
          </a:xfrm>
          <a:prstGeom prst="rect">
            <a:avLst/>
          </a:prstGeom>
          <a:blipFill dpi="0" rotWithShape="1">
            <a:blip r:embed="rId2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77" name="object 27"/>
          <p:cNvSpPr>
            <a:spLocks noChangeArrowheads="1"/>
          </p:cNvSpPr>
          <p:nvPr/>
        </p:nvSpPr>
        <p:spPr bwMode="auto">
          <a:xfrm>
            <a:off x="7379274" y="4383419"/>
            <a:ext cx="1100918" cy="519317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2"/>
          <p:cNvSpPr>
            <a:spLocks noChangeArrowheads="1"/>
          </p:cNvSpPr>
          <p:nvPr/>
        </p:nvSpPr>
        <p:spPr bwMode="auto">
          <a:xfrm>
            <a:off x="3096417" y="660752"/>
            <a:ext cx="2881934" cy="54306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4578" name="object 3"/>
          <p:cNvSpPr>
            <a:spLocks noChangeArrowheads="1"/>
          </p:cNvSpPr>
          <p:nvPr/>
        </p:nvSpPr>
        <p:spPr bwMode="auto">
          <a:xfrm>
            <a:off x="3090987" y="656433"/>
            <a:ext cx="2892794" cy="550627"/>
          </a:xfrm>
          <a:custGeom>
            <a:avLst/>
            <a:gdLst/>
            <a:ahLst/>
            <a:cxnLst>
              <a:cxn ang="0">
                <a:pos x="111252" y="807720"/>
              </a:cxn>
              <a:cxn ang="0">
                <a:pos x="10668" y="725424"/>
              </a:cxn>
              <a:cxn ang="0">
                <a:pos x="6096" y="97536"/>
              </a:cxn>
              <a:cxn ang="0">
                <a:pos x="97536" y="6096"/>
              </a:cxn>
              <a:cxn ang="0">
                <a:pos x="3272027" y="1524"/>
              </a:cxn>
              <a:cxn ang="0">
                <a:pos x="3300984" y="12192"/>
              </a:cxn>
              <a:cxn ang="0">
                <a:pos x="93980" y="21336"/>
              </a:cxn>
              <a:cxn ang="0">
                <a:pos x="50292" y="48768"/>
              </a:cxn>
              <a:cxn ang="0">
                <a:pos x="34099" y="68580"/>
              </a:cxn>
              <a:cxn ang="0">
                <a:pos x="22860" y="89916"/>
              </a:cxn>
              <a:cxn ang="0">
                <a:pos x="15578" y="112776"/>
              </a:cxn>
              <a:cxn ang="0">
                <a:pos x="13716" y="124968"/>
              </a:cxn>
              <a:cxn ang="0">
                <a:pos x="13716" y="684276"/>
              </a:cxn>
              <a:cxn ang="0">
                <a:pos x="22860" y="720852"/>
              </a:cxn>
              <a:cxn ang="0">
                <a:pos x="35052" y="742188"/>
              </a:cxn>
              <a:cxn ang="0">
                <a:pos x="59436" y="769620"/>
              </a:cxn>
              <a:cxn ang="0">
                <a:pos x="79248" y="783336"/>
              </a:cxn>
              <a:cxn ang="0">
                <a:pos x="102108" y="792480"/>
              </a:cxn>
              <a:cxn ang="0">
                <a:pos x="140208" y="798576"/>
              </a:cxn>
              <a:cxn ang="0">
                <a:pos x="3285744" y="804672"/>
              </a:cxn>
              <a:cxn ang="0">
                <a:pos x="3293364" y="22860"/>
              </a:cxn>
              <a:cxn ang="0">
                <a:pos x="3300984" y="12192"/>
              </a:cxn>
              <a:cxn ang="0">
                <a:pos x="3293364" y="22860"/>
              </a:cxn>
              <a:cxn ang="0">
                <a:pos x="93980" y="21336"/>
              </a:cxn>
              <a:cxn ang="0">
                <a:pos x="3340608" y="57912"/>
              </a:cxn>
              <a:cxn ang="0">
                <a:pos x="3314700" y="33528"/>
              </a:cxn>
              <a:cxn ang="0">
                <a:pos x="3351276" y="50292"/>
              </a:cxn>
              <a:cxn ang="0">
                <a:pos x="3348227" y="68580"/>
              </a:cxn>
              <a:cxn ang="0">
                <a:pos x="35052" y="67056"/>
              </a:cxn>
              <a:cxn ang="0">
                <a:pos x="3355848" y="79248"/>
              </a:cxn>
              <a:cxn ang="0">
                <a:pos x="3366516" y="71628"/>
              </a:cxn>
              <a:cxn ang="0">
                <a:pos x="27432" y="79248"/>
              </a:cxn>
              <a:cxn ang="0">
                <a:pos x="3364992" y="102108"/>
              </a:cxn>
              <a:cxn ang="0">
                <a:pos x="3355848" y="79248"/>
              </a:cxn>
              <a:cxn ang="0">
                <a:pos x="3377184" y="97536"/>
              </a:cxn>
              <a:cxn ang="0">
                <a:pos x="3364992" y="102108"/>
              </a:cxn>
              <a:cxn ang="0">
                <a:pos x="18859" y="100584"/>
              </a:cxn>
              <a:cxn ang="0">
                <a:pos x="3364992" y="100584"/>
              </a:cxn>
              <a:cxn ang="0">
                <a:pos x="3380401" y="112776"/>
              </a:cxn>
              <a:cxn ang="0">
                <a:pos x="15240" y="114300"/>
              </a:cxn>
              <a:cxn ang="0">
                <a:pos x="15240" y="114300"/>
              </a:cxn>
              <a:cxn ang="0">
                <a:pos x="3380401" y="112776"/>
              </a:cxn>
              <a:cxn ang="0">
                <a:pos x="3369564" y="126492"/>
              </a:cxn>
              <a:cxn ang="0">
                <a:pos x="13885" y="124968"/>
              </a:cxn>
              <a:cxn ang="0">
                <a:pos x="3323844" y="769620"/>
              </a:cxn>
              <a:cxn ang="0">
                <a:pos x="3348227" y="742188"/>
              </a:cxn>
              <a:cxn ang="0">
                <a:pos x="3360419" y="720852"/>
              </a:cxn>
              <a:cxn ang="0">
                <a:pos x="3369564" y="684276"/>
              </a:cxn>
              <a:cxn ang="0">
                <a:pos x="3369564" y="124968"/>
              </a:cxn>
              <a:cxn ang="0">
                <a:pos x="3383280" y="672084"/>
              </a:cxn>
              <a:cxn ang="0">
                <a:pos x="3351276" y="760476"/>
              </a:cxn>
              <a:cxn ang="0">
                <a:pos x="59436" y="769620"/>
              </a:cxn>
              <a:cxn ang="0">
                <a:pos x="3326587" y="783336"/>
              </a:cxn>
              <a:cxn ang="0">
                <a:pos x="3323844" y="768096"/>
              </a:cxn>
              <a:cxn ang="0">
                <a:pos x="3332988" y="778763"/>
              </a:cxn>
              <a:cxn ang="0">
                <a:pos x="79248" y="783336"/>
              </a:cxn>
              <a:cxn ang="0">
                <a:pos x="3300984" y="798576"/>
              </a:cxn>
              <a:cxn ang="0">
                <a:pos x="3268980" y="795528"/>
              </a:cxn>
              <a:cxn ang="0">
                <a:pos x="3304032" y="781811"/>
              </a:cxn>
              <a:cxn ang="0">
                <a:pos x="3322319" y="786384"/>
              </a:cxn>
            </a:cxnLst>
            <a:rect l="0" t="0" r="r" b="b"/>
            <a:pathLst>
              <a:path w="3383279" h="810894">
                <a:moveTo>
                  <a:pt x="3244596" y="810768"/>
                </a:moveTo>
                <a:lnTo>
                  <a:pt x="138684" y="810768"/>
                </a:lnTo>
                <a:lnTo>
                  <a:pt x="111252" y="807720"/>
                </a:lnTo>
                <a:lnTo>
                  <a:pt x="73152" y="794004"/>
                </a:lnTo>
                <a:lnTo>
                  <a:pt x="32004" y="760476"/>
                </a:lnTo>
                <a:lnTo>
                  <a:pt x="10668" y="725424"/>
                </a:lnTo>
                <a:lnTo>
                  <a:pt x="0" y="672084"/>
                </a:lnTo>
                <a:lnTo>
                  <a:pt x="0" y="138684"/>
                </a:lnTo>
                <a:lnTo>
                  <a:pt x="6096" y="97536"/>
                </a:lnTo>
                <a:lnTo>
                  <a:pt x="32004" y="50292"/>
                </a:lnTo>
                <a:lnTo>
                  <a:pt x="60960" y="22860"/>
                </a:lnTo>
                <a:lnTo>
                  <a:pt x="97536" y="6096"/>
                </a:lnTo>
                <a:lnTo>
                  <a:pt x="124968" y="0"/>
                </a:lnTo>
                <a:lnTo>
                  <a:pt x="3258311" y="0"/>
                </a:lnTo>
                <a:lnTo>
                  <a:pt x="3272027" y="1524"/>
                </a:lnTo>
                <a:lnTo>
                  <a:pt x="3285744" y="6096"/>
                </a:lnTo>
                <a:lnTo>
                  <a:pt x="3297936" y="10668"/>
                </a:lnTo>
                <a:lnTo>
                  <a:pt x="3300984" y="12192"/>
                </a:lnTo>
                <a:lnTo>
                  <a:pt x="126492" y="12192"/>
                </a:lnTo>
                <a:lnTo>
                  <a:pt x="102108" y="18288"/>
                </a:lnTo>
                <a:lnTo>
                  <a:pt x="93980" y="21336"/>
                </a:lnTo>
                <a:lnTo>
                  <a:pt x="89916" y="21336"/>
                </a:lnTo>
                <a:lnTo>
                  <a:pt x="68580" y="33528"/>
                </a:lnTo>
                <a:lnTo>
                  <a:pt x="50292" y="48768"/>
                </a:lnTo>
                <a:lnTo>
                  <a:pt x="41148" y="57912"/>
                </a:lnTo>
                <a:lnTo>
                  <a:pt x="33528" y="68580"/>
                </a:lnTo>
                <a:lnTo>
                  <a:pt x="34099" y="68580"/>
                </a:lnTo>
                <a:lnTo>
                  <a:pt x="27432" y="79248"/>
                </a:lnTo>
                <a:lnTo>
                  <a:pt x="28194" y="79248"/>
                </a:lnTo>
                <a:lnTo>
                  <a:pt x="22860" y="89916"/>
                </a:lnTo>
                <a:lnTo>
                  <a:pt x="18859" y="100584"/>
                </a:lnTo>
                <a:lnTo>
                  <a:pt x="18288" y="100584"/>
                </a:lnTo>
                <a:lnTo>
                  <a:pt x="15578" y="112776"/>
                </a:lnTo>
                <a:lnTo>
                  <a:pt x="15240" y="112776"/>
                </a:lnTo>
                <a:lnTo>
                  <a:pt x="13885" y="124968"/>
                </a:lnTo>
                <a:lnTo>
                  <a:pt x="13716" y="124968"/>
                </a:lnTo>
                <a:lnTo>
                  <a:pt x="12192" y="138684"/>
                </a:lnTo>
                <a:lnTo>
                  <a:pt x="12192" y="670560"/>
                </a:lnTo>
                <a:lnTo>
                  <a:pt x="13716" y="684276"/>
                </a:lnTo>
                <a:lnTo>
                  <a:pt x="15240" y="696468"/>
                </a:lnTo>
                <a:lnTo>
                  <a:pt x="18288" y="708660"/>
                </a:lnTo>
                <a:lnTo>
                  <a:pt x="22860" y="720852"/>
                </a:lnTo>
                <a:lnTo>
                  <a:pt x="28956" y="731520"/>
                </a:lnTo>
                <a:lnTo>
                  <a:pt x="27432" y="731520"/>
                </a:lnTo>
                <a:lnTo>
                  <a:pt x="35052" y="742188"/>
                </a:lnTo>
                <a:lnTo>
                  <a:pt x="33528" y="742188"/>
                </a:lnTo>
                <a:lnTo>
                  <a:pt x="41148" y="751332"/>
                </a:lnTo>
                <a:lnTo>
                  <a:pt x="59436" y="769620"/>
                </a:lnTo>
                <a:lnTo>
                  <a:pt x="61264" y="769620"/>
                </a:lnTo>
                <a:lnTo>
                  <a:pt x="68580" y="775715"/>
                </a:lnTo>
                <a:lnTo>
                  <a:pt x="79248" y="783336"/>
                </a:lnTo>
                <a:lnTo>
                  <a:pt x="81915" y="783336"/>
                </a:lnTo>
                <a:lnTo>
                  <a:pt x="89916" y="787908"/>
                </a:lnTo>
                <a:lnTo>
                  <a:pt x="102108" y="792480"/>
                </a:lnTo>
                <a:lnTo>
                  <a:pt x="114300" y="795528"/>
                </a:lnTo>
                <a:lnTo>
                  <a:pt x="126492" y="797052"/>
                </a:lnTo>
                <a:lnTo>
                  <a:pt x="140208" y="798576"/>
                </a:lnTo>
                <a:lnTo>
                  <a:pt x="3300984" y="798576"/>
                </a:lnTo>
                <a:lnTo>
                  <a:pt x="3297936" y="800100"/>
                </a:lnTo>
                <a:lnTo>
                  <a:pt x="3285744" y="804672"/>
                </a:lnTo>
                <a:lnTo>
                  <a:pt x="3272027" y="807720"/>
                </a:lnTo>
                <a:lnTo>
                  <a:pt x="3244596" y="810768"/>
                </a:lnTo>
                <a:close/>
              </a:path>
              <a:path w="3383279" h="810894">
                <a:moveTo>
                  <a:pt x="3293364" y="22860"/>
                </a:moveTo>
                <a:lnTo>
                  <a:pt x="3281172" y="18288"/>
                </a:lnTo>
                <a:lnTo>
                  <a:pt x="3256788" y="12192"/>
                </a:lnTo>
                <a:lnTo>
                  <a:pt x="3300984" y="12192"/>
                </a:lnTo>
                <a:lnTo>
                  <a:pt x="3319271" y="21336"/>
                </a:lnTo>
                <a:lnTo>
                  <a:pt x="3293364" y="21336"/>
                </a:lnTo>
                <a:lnTo>
                  <a:pt x="3293364" y="22860"/>
                </a:lnTo>
                <a:close/>
              </a:path>
              <a:path w="3383279" h="810894">
                <a:moveTo>
                  <a:pt x="89916" y="22860"/>
                </a:moveTo>
                <a:lnTo>
                  <a:pt x="89916" y="21336"/>
                </a:lnTo>
                <a:lnTo>
                  <a:pt x="93980" y="21336"/>
                </a:lnTo>
                <a:lnTo>
                  <a:pt x="89916" y="22860"/>
                </a:lnTo>
                <a:close/>
              </a:path>
              <a:path w="3383279" h="810894">
                <a:moveTo>
                  <a:pt x="3348227" y="68580"/>
                </a:moveTo>
                <a:lnTo>
                  <a:pt x="3340608" y="57912"/>
                </a:lnTo>
                <a:lnTo>
                  <a:pt x="3342132" y="57912"/>
                </a:lnTo>
                <a:lnTo>
                  <a:pt x="3332988" y="48768"/>
                </a:lnTo>
                <a:lnTo>
                  <a:pt x="3314700" y="33528"/>
                </a:lnTo>
                <a:lnTo>
                  <a:pt x="3293364" y="21336"/>
                </a:lnTo>
                <a:lnTo>
                  <a:pt x="3319271" y="21336"/>
                </a:lnTo>
                <a:lnTo>
                  <a:pt x="3351276" y="50292"/>
                </a:lnTo>
                <a:lnTo>
                  <a:pt x="3363250" y="67056"/>
                </a:lnTo>
                <a:lnTo>
                  <a:pt x="3348227" y="67056"/>
                </a:lnTo>
                <a:lnTo>
                  <a:pt x="3348227" y="68580"/>
                </a:lnTo>
                <a:close/>
              </a:path>
              <a:path w="3383279" h="810894">
                <a:moveTo>
                  <a:pt x="34099" y="68580"/>
                </a:moveTo>
                <a:lnTo>
                  <a:pt x="33528" y="68580"/>
                </a:lnTo>
                <a:lnTo>
                  <a:pt x="35052" y="67056"/>
                </a:lnTo>
                <a:lnTo>
                  <a:pt x="34099" y="68580"/>
                </a:lnTo>
                <a:close/>
              </a:path>
              <a:path w="3383279" h="810894">
                <a:moveTo>
                  <a:pt x="3370326" y="79248"/>
                </a:moveTo>
                <a:lnTo>
                  <a:pt x="3355848" y="79248"/>
                </a:lnTo>
                <a:lnTo>
                  <a:pt x="3348227" y="67056"/>
                </a:lnTo>
                <a:lnTo>
                  <a:pt x="3363250" y="67056"/>
                </a:lnTo>
                <a:lnTo>
                  <a:pt x="3366516" y="71628"/>
                </a:lnTo>
                <a:lnTo>
                  <a:pt x="3370326" y="79248"/>
                </a:lnTo>
                <a:close/>
              </a:path>
              <a:path w="3383279" h="810894">
                <a:moveTo>
                  <a:pt x="28194" y="79248"/>
                </a:moveTo>
                <a:lnTo>
                  <a:pt x="27432" y="79248"/>
                </a:lnTo>
                <a:lnTo>
                  <a:pt x="28956" y="77724"/>
                </a:lnTo>
                <a:lnTo>
                  <a:pt x="28194" y="79248"/>
                </a:lnTo>
                <a:close/>
              </a:path>
              <a:path w="3383279" h="810894">
                <a:moveTo>
                  <a:pt x="3364992" y="102108"/>
                </a:moveTo>
                <a:lnTo>
                  <a:pt x="3360419" y="89916"/>
                </a:lnTo>
                <a:lnTo>
                  <a:pt x="3354324" y="77724"/>
                </a:lnTo>
                <a:lnTo>
                  <a:pt x="3355848" y="79248"/>
                </a:lnTo>
                <a:lnTo>
                  <a:pt x="3370326" y="79248"/>
                </a:lnTo>
                <a:lnTo>
                  <a:pt x="3372611" y="83820"/>
                </a:lnTo>
                <a:lnTo>
                  <a:pt x="3377184" y="97536"/>
                </a:lnTo>
                <a:lnTo>
                  <a:pt x="3377861" y="100584"/>
                </a:lnTo>
                <a:lnTo>
                  <a:pt x="3364992" y="100584"/>
                </a:lnTo>
                <a:lnTo>
                  <a:pt x="3364992" y="102108"/>
                </a:lnTo>
                <a:close/>
              </a:path>
              <a:path w="3383279" h="810894">
                <a:moveTo>
                  <a:pt x="18288" y="102108"/>
                </a:moveTo>
                <a:lnTo>
                  <a:pt x="18288" y="100584"/>
                </a:lnTo>
                <a:lnTo>
                  <a:pt x="18859" y="100584"/>
                </a:lnTo>
                <a:lnTo>
                  <a:pt x="18288" y="102108"/>
                </a:lnTo>
                <a:close/>
              </a:path>
              <a:path w="3383279" h="810894">
                <a:moveTo>
                  <a:pt x="3368040" y="114300"/>
                </a:moveTo>
                <a:lnTo>
                  <a:pt x="3364992" y="100584"/>
                </a:lnTo>
                <a:lnTo>
                  <a:pt x="3377861" y="100584"/>
                </a:lnTo>
                <a:lnTo>
                  <a:pt x="3380232" y="111252"/>
                </a:lnTo>
                <a:lnTo>
                  <a:pt x="3380401" y="112776"/>
                </a:lnTo>
                <a:lnTo>
                  <a:pt x="3368040" y="112776"/>
                </a:lnTo>
                <a:lnTo>
                  <a:pt x="3368040" y="114300"/>
                </a:lnTo>
                <a:close/>
              </a:path>
              <a:path w="3383279" h="810894">
                <a:moveTo>
                  <a:pt x="15240" y="114300"/>
                </a:moveTo>
                <a:lnTo>
                  <a:pt x="15240" y="112776"/>
                </a:lnTo>
                <a:lnTo>
                  <a:pt x="15578" y="112776"/>
                </a:lnTo>
                <a:lnTo>
                  <a:pt x="15240" y="114300"/>
                </a:lnTo>
                <a:close/>
              </a:path>
              <a:path w="3383279" h="810894">
                <a:moveTo>
                  <a:pt x="3369564" y="126492"/>
                </a:moveTo>
                <a:lnTo>
                  <a:pt x="3368040" y="112776"/>
                </a:lnTo>
                <a:lnTo>
                  <a:pt x="3380401" y="112776"/>
                </a:lnTo>
                <a:lnTo>
                  <a:pt x="3381756" y="124968"/>
                </a:lnTo>
                <a:lnTo>
                  <a:pt x="3369564" y="124968"/>
                </a:lnTo>
                <a:lnTo>
                  <a:pt x="3369564" y="126492"/>
                </a:lnTo>
                <a:close/>
              </a:path>
              <a:path w="3383279" h="810894">
                <a:moveTo>
                  <a:pt x="13716" y="126492"/>
                </a:moveTo>
                <a:lnTo>
                  <a:pt x="13716" y="124968"/>
                </a:lnTo>
                <a:lnTo>
                  <a:pt x="13885" y="124968"/>
                </a:lnTo>
                <a:lnTo>
                  <a:pt x="13716" y="126492"/>
                </a:lnTo>
                <a:close/>
              </a:path>
              <a:path w="3383279" h="810894">
                <a:moveTo>
                  <a:pt x="3342132" y="769620"/>
                </a:moveTo>
                <a:lnTo>
                  <a:pt x="3323844" y="769620"/>
                </a:lnTo>
                <a:lnTo>
                  <a:pt x="3342132" y="751332"/>
                </a:lnTo>
                <a:lnTo>
                  <a:pt x="3340608" y="751332"/>
                </a:lnTo>
                <a:lnTo>
                  <a:pt x="3348227" y="742188"/>
                </a:lnTo>
                <a:lnTo>
                  <a:pt x="3355848" y="731520"/>
                </a:lnTo>
                <a:lnTo>
                  <a:pt x="3354324" y="731520"/>
                </a:lnTo>
                <a:lnTo>
                  <a:pt x="3360419" y="720852"/>
                </a:lnTo>
                <a:lnTo>
                  <a:pt x="3364992" y="708660"/>
                </a:lnTo>
                <a:lnTo>
                  <a:pt x="3368040" y="696468"/>
                </a:lnTo>
                <a:lnTo>
                  <a:pt x="3369564" y="684276"/>
                </a:lnTo>
                <a:lnTo>
                  <a:pt x="3371088" y="670560"/>
                </a:lnTo>
                <a:lnTo>
                  <a:pt x="3371088" y="138684"/>
                </a:lnTo>
                <a:lnTo>
                  <a:pt x="3369564" y="124968"/>
                </a:lnTo>
                <a:lnTo>
                  <a:pt x="3381756" y="124968"/>
                </a:lnTo>
                <a:lnTo>
                  <a:pt x="3383280" y="138684"/>
                </a:lnTo>
                <a:lnTo>
                  <a:pt x="3383280" y="672084"/>
                </a:lnTo>
                <a:lnTo>
                  <a:pt x="3377184" y="713232"/>
                </a:lnTo>
                <a:lnTo>
                  <a:pt x="3358896" y="749808"/>
                </a:lnTo>
                <a:lnTo>
                  <a:pt x="3351276" y="760476"/>
                </a:lnTo>
                <a:lnTo>
                  <a:pt x="3342132" y="769620"/>
                </a:lnTo>
                <a:close/>
              </a:path>
              <a:path w="3383279" h="810894">
                <a:moveTo>
                  <a:pt x="61264" y="769620"/>
                </a:moveTo>
                <a:lnTo>
                  <a:pt x="59436" y="769620"/>
                </a:lnTo>
                <a:lnTo>
                  <a:pt x="59436" y="768096"/>
                </a:lnTo>
                <a:lnTo>
                  <a:pt x="61264" y="769620"/>
                </a:lnTo>
                <a:close/>
              </a:path>
              <a:path w="3383279" h="810894">
                <a:moveTo>
                  <a:pt x="3326587" y="783336"/>
                </a:moveTo>
                <a:lnTo>
                  <a:pt x="3304032" y="783336"/>
                </a:lnTo>
                <a:lnTo>
                  <a:pt x="3314700" y="775715"/>
                </a:lnTo>
                <a:lnTo>
                  <a:pt x="3323844" y="768096"/>
                </a:lnTo>
                <a:lnTo>
                  <a:pt x="3323844" y="769620"/>
                </a:lnTo>
                <a:lnTo>
                  <a:pt x="3342132" y="769620"/>
                </a:lnTo>
                <a:lnTo>
                  <a:pt x="3332988" y="778763"/>
                </a:lnTo>
                <a:lnTo>
                  <a:pt x="3326587" y="783336"/>
                </a:lnTo>
                <a:close/>
              </a:path>
              <a:path w="3383279" h="810894">
                <a:moveTo>
                  <a:pt x="81915" y="783336"/>
                </a:moveTo>
                <a:lnTo>
                  <a:pt x="79248" y="783336"/>
                </a:lnTo>
                <a:lnTo>
                  <a:pt x="79248" y="781811"/>
                </a:lnTo>
                <a:lnTo>
                  <a:pt x="81915" y="783336"/>
                </a:lnTo>
                <a:close/>
              </a:path>
              <a:path w="3383279" h="810894">
                <a:moveTo>
                  <a:pt x="3300984" y="798576"/>
                </a:moveTo>
                <a:lnTo>
                  <a:pt x="3243072" y="798576"/>
                </a:lnTo>
                <a:lnTo>
                  <a:pt x="3256788" y="797052"/>
                </a:lnTo>
                <a:lnTo>
                  <a:pt x="3268980" y="795528"/>
                </a:lnTo>
                <a:lnTo>
                  <a:pt x="3281172" y="792480"/>
                </a:lnTo>
                <a:lnTo>
                  <a:pt x="3293364" y="787908"/>
                </a:lnTo>
                <a:lnTo>
                  <a:pt x="3304032" y="781811"/>
                </a:lnTo>
                <a:lnTo>
                  <a:pt x="3304032" y="783336"/>
                </a:lnTo>
                <a:lnTo>
                  <a:pt x="3326587" y="783336"/>
                </a:lnTo>
                <a:lnTo>
                  <a:pt x="3322319" y="786384"/>
                </a:lnTo>
                <a:lnTo>
                  <a:pt x="3310127" y="794004"/>
                </a:lnTo>
                <a:lnTo>
                  <a:pt x="3300984" y="798576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4579" name="object 4"/>
          <p:cNvSpPr>
            <a:spLocks noGrp="1" noChangeArrowheads="1"/>
          </p:cNvSpPr>
          <p:nvPr>
            <p:ph type="title"/>
          </p:nvPr>
        </p:nvSpPr>
        <p:spPr bwMode="auto">
          <a:xfrm>
            <a:off x="3342121" y="753603"/>
            <a:ext cx="2457043" cy="394757"/>
          </a:xfrm>
          <a:noFill/>
        </p:spPr>
        <p:txBody>
          <a:bodyPr wrap="square" lIns="0" tIns="9939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500" dirty="0" smtClean="0">
                <a:latin typeface="宋体" pitchFamily="2" charset="-122"/>
              </a:rPr>
              <a:t>爆款内容的特征</a:t>
            </a:r>
          </a:p>
        </p:txBody>
      </p:sp>
      <p:sp>
        <p:nvSpPr>
          <p:cNvPr id="24580" name="object 5"/>
          <p:cNvSpPr>
            <a:spLocks noChangeArrowheads="1"/>
          </p:cNvSpPr>
          <p:nvPr/>
        </p:nvSpPr>
        <p:spPr bwMode="auto">
          <a:xfrm>
            <a:off x="3894617" y="2272685"/>
            <a:ext cx="1616761" cy="127831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4581" name="object 6"/>
          <p:cNvSpPr>
            <a:spLocks noChangeArrowheads="1"/>
          </p:cNvSpPr>
          <p:nvPr/>
        </p:nvSpPr>
        <p:spPr bwMode="auto">
          <a:xfrm>
            <a:off x="3889187" y="2260808"/>
            <a:ext cx="1627621" cy="1286955"/>
          </a:xfrm>
          <a:custGeom>
            <a:avLst/>
            <a:gdLst/>
            <a:ahLst/>
            <a:cxnLst>
              <a:cxn ang="0">
                <a:pos x="1097280" y="0"/>
              </a:cxn>
              <a:cxn ang="0">
                <a:pos x="3048" y="876300"/>
              </a:cxn>
              <a:cxn ang="0">
                <a:pos x="44195" y="660400"/>
              </a:cxn>
              <a:cxn ang="0">
                <a:pos x="138683" y="457200"/>
              </a:cxn>
              <a:cxn ang="0">
                <a:pos x="312419" y="241300"/>
              </a:cxn>
              <a:cxn ang="0">
                <a:pos x="498348" y="114300"/>
              </a:cxn>
              <a:cxn ang="0">
                <a:pos x="760476" y="12700"/>
              </a:cxn>
              <a:cxn ang="0">
                <a:pos x="629412" y="63500"/>
              </a:cxn>
              <a:cxn ang="0">
                <a:pos x="464819" y="139700"/>
              </a:cxn>
              <a:cxn ang="0">
                <a:pos x="390144" y="190500"/>
              </a:cxn>
              <a:cxn ang="0">
                <a:pos x="227075" y="342900"/>
              </a:cxn>
              <a:cxn ang="0">
                <a:pos x="149351" y="457200"/>
              </a:cxn>
              <a:cxn ang="0">
                <a:pos x="42672" y="711200"/>
              </a:cxn>
              <a:cxn ang="0">
                <a:pos x="24383" y="800100"/>
              </a:cxn>
              <a:cxn ang="0">
                <a:pos x="9143" y="939800"/>
              </a:cxn>
              <a:cxn ang="0">
                <a:pos x="1476755" y="165100"/>
              </a:cxn>
              <a:cxn ang="0">
                <a:pos x="1400555" y="114300"/>
              </a:cxn>
              <a:cxn ang="0">
                <a:pos x="1118616" y="25400"/>
              </a:cxn>
              <a:cxn ang="0">
                <a:pos x="1365503" y="88900"/>
              </a:cxn>
              <a:cxn ang="0">
                <a:pos x="1522476" y="190500"/>
              </a:cxn>
              <a:cxn ang="0">
                <a:pos x="355091" y="228600"/>
              </a:cxn>
              <a:cxn ang="0">
                <a:pos x="1144523" y="1879600"/>
              </a:cxn>
              <a:cxn ang="0">
                <a:pos x="1400555" y="1778000"/>
              </a:cxn>
              <a:cxn ang="0">
                <a:pos x="1476755" y="1727200"/>
              </a:cxn>
              <a:cxn ang="0">
                <a:pos x="1616964" y="1612900"/>
              </a:cxn>
              <a:cxn ang="0">
                <a:pos x="1731264" y="1473200"/>
              </a:cxn>
              <a:cxn ang="0">
                <a:pos x="1834896" y="1270000"/>
              </a:cxn>
              <a:cxn ang="0">
                <a:pos x="1872996" y="1130300"/>
              </a:cxn>
              <a:cxn ang="0">
                <a:pos x="1891284" y="927100"/>
              </a:cxn>
              <a:cxn ang="0">
                <a:pos x="1872996" y="762000"/>
              </a:cxn>
              <a:cxn ang="0">
                <a:pos x="1778507" y="495300"/>
              </a:cxn>
              <a:cxn ang="0">
                <a:pos x="1676400" y="342900"/>
              </a:cxn>
              <a:cxn ang="0">
                <a:pos x="1557528" y="215900"/>
              </a:cxn>
              <a:cxn ang="0">
                <a:pos x="1741932" y="419100"/>
              </a:cxn>
              <a:cxn ang="0">
                <a:pos x="1847087" y="622300"/>
              </a:cxn>
              <a:cxn ang="0">
                <a:pos x="1889760" y="774700"/>
              </a:cxn>
              <a:cxn ang="0">
                <a:pos x="1901951" y="1016000"/>
              </a:cxn>
              <a:cxn ang="0">
                <a:pos x="1860803" y="1231900"/>
              </a:cxn>
              <a:cxn ang="0">
                <a:pos x="1766316" y="1435100"/>
              </a:cxn>
              <a:cxn ang="0">
                <a:pos x="1592580" y="1651000"/>
              </a:cxn>
              <a:cxn ang="0">
                <a:pos x="1406651" y="1778000"/>
              </a:cxn>
              <a:cxn ang="0">
                <a:pos x="1144523" y="1879600"/>
              </a:cxn>
              <a:cxn ang="0">
                <a:pos x="539496" y="1803400"/>
              </a:cxn>
              <a:cxn ang="0">
                <a:pos x="347471" y="1676400"/>
              </a:cxn>
              <a:cxn ang="0">
                <a:pos x="163067" y="1473200"/>
              </a:cxn>
              <a:cxn ang="0">
                <a:pos x="57911" y="1270000"/>
              </a:cxn>
              <a:cxn ang="0">
                <a:pos x="15240" y="1117600"/>
              </a:cxn>
              <a:cxn ang="0">
                <a:pos x="3048" y="1016000"/>
              </a:cxn>
              <a:cxn ang="0">
                <a:pos x="1524" y="952500"/>
              </a:cxn>
              <a:cxn ang="0">
                <a:pos x="27432" y="1117600"/>
              </a:cxn>
              <a:cxn ang="0">
                <a:pos x="70103" y="1270000"/>
              </a:cxn>
              <a:cxn ang="0">
                <a:pos x="126491" y="1397000"/>
              </a:cxn>
              <a:cxn ang="0">
                <a:pos x="228600" y="1549400"/>
              </a:cxn>
              <a:cxn ang="0">
                <a:pos x="390144" y="1701800"/>
              </a:cxn>
              <a:cxn ang="0">
                <a:pos x="464819" y="1752600"/>
              </a:cxn>
              <a:cxn ang="0">
                <a:pos x="763523" y="1866900"/>
              </a:cxn>
              <a:cxn ang="0">
                <a:pos x="1524" y="952500"/>
              </a:cxn>
              <a:cxn ang="0">
                <a:pos x="1072896" y="1892300"/>
              </a:cxn>
              <a:cxn ang="0">
                <a:pos x="1072896" y="1892300"/>
              </a:cxn>
            </a:cxnLst>
            <a:rect l="0" t="0" r="r" b="b"/>
            <a:pathLst>
              <a:path w="1903729" h="1892300">
                <a:moveTo>
                  <a:pt x="1121664" y="12700"/>
                </a:moveTo>
                <a:lnTo>
                  <a:pt x="783335" y="12700"/>
                </a:lnTo>
                <a:lnTo>
                  <a:pt x="807719" y="0"/>
                </a:lnTo>
                <a:lnTo>
                  <a:pt x="1097280" y="0"/>
                </a:lnTo>
                <a:lnTo>
                  <a:pt x="1121664" y="12700"/>
                </a:lnTo>
                <a:close/>
              </a:path>
              <a:path w="1903729" h="1892300">
                <a:moveTo>
                  <a:pt x="1524" y="952500"/>
                </a:moveTo>
                <a:lnTo>
                  <a:pt x="1524" y="901700"/>
                </a:lnTo>
                <a:lnTo>
                  <a:pt x="3048" y="876300"/>
                </a:lnTo>
                <a:lnTo>
                  <a:pt x="15240" y="774700"/>
                </a:lnTo>
                <a:lnTo>
                  <a:pt x="19811" y="749300"/>
                </a:lnTo>
                <a:lnTo>
                  <a:pt x="30480" y="711200"/>
                </a:lnTo>
                <a:lnTo>
                  <a:pt x="44195" y="660400"/>
                </a:lnTo>
                <a:lnTo>
                  <a:pt x="57911" y="622300"/>
                </a:lnTo>
                <a:lnTo>
                  <a:pt x="94487" y="533400"/>
                </a:lnTo>
                <a:lnTo>
                  <a:pt x="115824" y="495300"/>
                </a:lnTo>
                <a:lnTo>
                  <a:pt x="138683" y="457200"/>
                </a:lnTo>
                <a:lnTo>
                  <a:pt x="163067" y="419100"/>
                </a:lnTo>
                <a:lnTo>
                  <a:pt x="217932" y="342900"/>
                </a:lnTo>
                <a:lnTo>
                  <a:pt x="278891" y="266700"/>
                </a:lnTo>
                <a:lnTo>
                  <a:pt x="312419" y="241300"/>
                </a:lnTo>
                <a:lnTo>
                  <a:pt x="382523" y="190500"/>
                </a:lnTo>
                <a:lnTo>
                  <a:pt x="420623" y="152400"/>
                </a:lnTo>
                <a:lnTo>
                  <a:pt x="458723" y="127000"/>
                </a:lnTo>
                <a:lnTo>
                  <a:pt x="498348" y="114300"/>
                </a:lnTo>
                <a:lnTo>
                  <a:pt x="539496" y="88900"/>
                </a:lnTo>
                <a:lnTo>
                  <a:pt x="582167" y="63500"/>
                </a:lnTo>
                <a:lnTo>
                  <a:pt x="624839" y="50800"/>
                </a:lnTo>
                <a:lnTo>
                  <a:pt x="760476" y="12700"/>
                </a:lnTo>
                <a:lnTo>
                  <a:pt x="809244" y="12700"/>
                </a:lnTo>
                <a:lnTo>
                  <a:pt x="786384" y="25400"/>
                </a:lnTo>
                <a:lnTo>
                  <a:pt x="763523" y="25400"/>
                </a:lnTo>
                <a:lnTo>
                  <a:pt x="629412" y="63500"/>
                </a:lnTo>
                <a:lnTo>
                  <a:pt x="586739" y="76200"/>
                </a:lnTo>
                <a:lnTo>
                  <a:pt x="545591" y="101600"/>
                </a:lnTo>
                <a:lnTo>
                  <a:pt x="504444" y="114300"/>
                </a:lnTo>
                <a:lnTo>
                  <a:pt x="464819" y="139700"/>
                </a:lnTo>
                <a:lnTo>
                  <a:pt x="466344" y="139700"/>
                </a:lnTo>
                <a:lnTo>
                  <a:pt x="426719" y="165100"/>
                </a:lnTo>
                <a:lnTo>
                  <a:pt x="428244" y="165100"/>
                </a:lnTo>
                <a:lnTo>
                  <a:pt x="390144" y="190500"/>
                </a:lnTo>
                <a:lnTo>
                  <a:pt x="366775" y="215900"/>
                </a:lnTo>
                <a:lnTo>
                  <a:pt x="355091" y="215900"/>
                </a:lnTo>
                <a:lnTo>
                  <a:pt x="288035" y="279400"/>
                </a:lnTo>
                <a:lnTo>
                  <a:pt x="227075" y="342900"/>
                </a:lnTo>
                <a:lnTo>
                  <a:pt x="228600" y="342900"/>
                </a:lnTo>
                <a:lnTo>
                  <a:pt x="199643" y="381000"/>
                </a:lnTo>
                <a:lnTo>
                  <a:pt x="173735" y="419100"/>
                </a:lnTo>
                <a:lnTo>
                  <a:pt x="149351" y="457200"/>
                </a:lnTo>
                <a:lnTo>
                  <a:pt x="126491" y="495300"/>
                </a:lnTo>
                <a:lnTo>
                  <a:pt x="86867" y="584200"/>
                </a:lnTo>
                <a:lnTo>
                  <a:pt x="70103" y="622300"/>
                </a:lnTo>
                <a:lnTo>
                  <a:pt x="42672" y="711200"/>
                </a:lnTo>
                <a:lnTo>
                  <a:pt x="32003" y="762000"/>
                </a:lnTo>
                <a:lnTo>
                  <a:pt x="27432" y="774700"/>
                </a:lnTo>
                <a:lnTo>
                  <a:pt x="28956" y="774700"/>
                </a:lnTo>
                <a:lnTo>
                  <a:pt x="24383" y="800100"/>
                </a:lnTo>
                <a:lnTo>
                  <a:pt x="18287" y="850900"/>
                </a:lnTo>
                <a:lnTo>
                  <a:pt x="13716" y="927100"/>
                </a:lnTo>
                <a:lnTo>
                  <a:pt x="13716" y="939800"/>
                </a:lnTo>
                <a:lnTo>
                  <a:pt x="9143" y="939800"/>
                </a:lnTo>
                <a:lnTo>
                  <a:pt x="1524" y="952500"/>
                </a:lnTo>
                <a:close/>
              </a:path>
              <a:path w="1903729" h="1892300">
                <a:moveTo>
                  <a:pt x="1549907" y="228600"/>
                </a:moveTo>
                <a:lnTo>
                  <a:pt x="1514855" y="190500"/>
                </a:lnTo>
                <a:lnTo>
                  <a:pt x="1476755" y="165100"/>
                </a:lnTo>
                <a:lnTo>
                  <a:pt x="1478280" y="165100"/>
                </a:lnTo>
                <a:lnTo>
                  <a:pt x="1438655" y="139700"/>
                </a:lnTo>
                <a:lnTo>
                  <a:pt x="1440180" y="139700"/>
                </a:lnTo>
                <a:lnTo>
                  <a:pt x="1400555" y="114300"/>
                </a:lnTo>
                <a:lnTo>
                  <a:pt x="1318260" y="76200"/>
                </a:lnTo>
                <a:lnTo>
                  <a:pt x="1275587" y="63500"/>
                </a:lnTo>
                <a:lnTo>
                  <a:pt x="1141476" y="25400"/>
                </a:lnTo>
                <a:lnTo>
                  <a:pt x="1118616" y="25400"/>
                </a:lnTo>
                <a:lnTo>
                  <a:pt x="1095755" y="12700"/>
                </a:lnTo>
                <a:lnTo>
                  <a:pt x="1144523" y="12700"/>
                </a:lnTo>
                <a:lnTo>
                  <a:pt x="1280160" y="50800"/>
                </a:lnTo>
                <a:lnTo>
                  <a:pt x="1365503" y="88900"/>
                </a:lnTo>
                <a:lnTo>
                  <a:pt x="1406651" y="114300"/>
                </a:lnTo>
                <a:lnTo>
                  <a:pt x="1446276" y="127000"/>
                </a:lnTo>
                <a:lnTo>
                  <a:pt x="1484376" y="152400"/>
                </a:lnTo>
                <a:lnTo>
                  <a:pt x="1522476" y="190500"/>
                </a:lnTo>
                <a:lnTo>
                  <a:pt x="1557528" y="215900"/>
                </a:lnTo>
                <a:lnTo>
                  <a:pt x="1549907" y="215900"/>
                </a:lnTo>
                <a:lnTo>
                  <a:pt x="1549907" y="228600"/>
                </a:lnTo>
                <a:close/>
              </a:path>
              <a:path w="1903729" h="1892300">
                <a:moveTo>
                  <a:pt x="355091" y="228600"/>
                </a:moveTo>
                <a:lnTo>
                  <a:pt x="355091" y="215900"/>
                </a:lnTo>
                <a:lnTo>
                  <a:pt x="366775" y="215900"/>
                </a:lnTo>
                <a:lnTo>
                  <a:pt x="355091" y="228600"/>
                </a:lnTo>
                <a:close/>
              </a:path>
              <a:path w="1903729" h="1892300">
                <a:moveTo>
                  <a:pt x="1144523" y="1879600"/>
                </a:moveTo>
                <a:lnTo>
                  <a:pt x="1095755" y="1879600"/>
                </a:lnTo>
                <a:lnTo>
                  <a:pt x="1275587" y="1828800"/>
                </a:lnTo>
                <a:lnTo>
                  <a:pt x="1318260" y="1816100"/>
                </a:lnTo>
                <a:lnTo>
                  <a:pt x="1400555" y="1778000"/>
                </a:lnTo>
                <a:lnTo>
                  <a:pt x="1440180" y="1752600"/>
                </a:lnTo>
                <a:lnTo>
                  <a:pt x="1438655" y="1752600"/>
                </a:lnTo>
                <a:lnTo>
                  <a:pt x="1478280" y="1727200"/>
                </a:lnTo>
                <a:lnTo>
                  <a:pt x="1476755" y="1727200"/>
                </a:lnTo>
                <a:lnTo>
                  <a:pt x="1514855" y="1701800"/>
                </a:lnTo>
                <a:lnTo>
                  <a:pt x="1549907" y="1676400"/>
                </a:lnTo>
                <a:lnTo>
                  <a:pt x="1583435" y="1638300"/>
                </a:lnTo>
                <a:lnTo>
                  <a:pt x="1616964" y="1612900"/>
                </a:lnTo>
                <a:lnTo>
                  <a:pt x="1677923" y="1549400"/>
                </a:lnTo>
                <a:lnTo>
                  <a:pt x="1676400" y="1549400"/>
                </a:lnTo>
                <a:lnTo>
                  <a:pt x="1705355" y="1511300"/>
                </a:lnTo>
                <a:lnTo>
                  <a:pt x="1731264" y="1473200"/>
                </a:lnTo>
                <a:lnTo>
                  <a:pt x="1755648" y="1435100"/>
                </a:lnTo>
                <a:lnTo>
                  <a:pt x="1778507" y="1397000"/>
                </a:lnTo>
                <a:lnTo>
                  <a:pt x="1818132" y="1308100"/>
                </a:lnTo>
                <a:lnTo>
                  <a:pt x="1834896" y="1270000"/>
                </a:lnTo>
                <a:lnTo>
                  <a:pt x="1850135" y="1219200"/>
                </a:lnTo>
                <a:lnTo>
                  <a:pt x="1848612" y="1219200"/>
                </a:lnTo>
                <a:lnTo>
                  <a:pt x="1862328" y="1181100"/>
                </a:lnTo>
                <a:lnTo>
                  <a:pt x="1872996" y="1130300"/>
                </a:lnTo>
                <a:lnTo>
                  <a:pt x="1877568" y="1117600"/>
                </a:lnTo>
                <a:lnTo>
                  <a:pt x="1886712" y="1041400"/>
                </a:lnTo>
                <a:lnTo>
                  <a:pt x="1891284" y="965200"/>
                </a:lnTo>
                <a:lnTo>
                  <a:pt x="1891284" y="927100"/>
                </a:lnTo>
                <a:lnTo>
                  <a:pt x="1886712" y="850900"/>
                </a:lnTo>
                <a:lnTo>
                  <a:pt x="1880616" y="800100"/>
                </a:lnTo>
                <a:lnTo>
                  <a:pt x="1871471" y="762000"/>
                </a:lnTo>
                <a:lnTo>
                  <a:pt x="1872996" y="762000"/>
                </a:lnTo>
                <a:lnTo>
                  <a:pt x="1862328" y="711200"/>
                </a:lnTo>
                <a:lnTo>
                  <a:pt x="1834896" y="622300"/>
                </a:lnTo>
                <a:lnTo>
                  <a:pt x="1818132" y="584200"/>
                </a:lnTo>
                <a:lnTo>
                  <a:pt x="1778507" y="495300"/>
                </a:lnTo>
                <a:lnTo>
                  <a:pt x="1755648" y="457200"/>
                </a:lnTo>
                <a:lnTo>
                  <a:pt x="1731264" y="419100"/>
                </a:lnTo>
                <a:lnTo>
                  <a:pt x="1705355" y="381000"/>
                </a:lnTo>
                <a:lnTo>
                  <a:pt x="1676400" y="342900"/>
                </a:lnTo>
                <a:lnTo>
                  <a:pt x="1677923" y="342900"/>
                </a:lnTo>
                <a:lnTo>
                  <a:pt x="1616964" y="279400"/>
                </a:lnTo>
                <a:lnTo>
                  <a:pt x="1549907" y="215900"/>
                </a:lnTo>
                <a:lnTo>
                  <a:pt x="1557528" y="215900"/>
                </a:lnTo>
                <a:lnTo>
                  <a:pt x="1592580" y="241300"/>
                </a:lnTo>
                <a:lnTo>
                  <a:pt x="1626107" y="266700"/>
                </a:lnTo>
                <a:lnTo>
                  <a:pt x="1687068" y="342900"/>
                </a:lnTo>
                <a:lnTo>
                  <a:pt x="1741932" y="419100"/>
                </a:lnTo>
                <a:lnTo>
                  <a:pt x="1766316" y="457200"/>
                </a:lnTo>
                <a:lnTo>
                  <a:pt x="1789176" y="495300"/>
                </a:lnTo>
                <a:lnTo>
                  <a:pt x="1810512" y="533400"/>
                </a:lnTo>
                <a:lnTo>
                  <a:pt x="1847087" y="622300"/>
                </a:lnTo>
                <a:lnTo>
                  <a:pt x="1860803" y="660400"/>
                </a:lnTo>
                <a:lnTo>
                  <a:pt x="1874519" y="711200"/>
                </a:lnTo>
                <a:lnTo>
                  <a:pt x="1885187" y="749300"/>
                </a:lnTo>
                <a:lnTo>
                  <a:pt x="1889760" y="774700"/>
                </a:lnTo>
                <a:lnTo>
                  <a:pt x="1898903" y="850900"/>
                </a:lnTo>
                <a:lnTo>
                  <a:pt x="1903476" y="927100"/>
                </a:lnTo>
                <a:lnTo>
                  <a:pt x="1903476" y="990600"/>
                </a:lnTo>
                <a:lnTo>
                  <a:pt x="1901951" y="1016000"/>
                </a:lnTo>
                <a:lnTo>
                  <a:pt x="1889760" y="1117600"/>
                </a:lnTo>
                <a:lnTo>
                  <a:pt x="1885187" y="1143000"/>
                </a:lnTo>
                <a:lnTo>
                  <a:pt x="1874519" y="1181100"/>
                </a:lnTo>
                <a:lnTo>
                  <a:pt x="1860803" y="1231900"/>
                </a:lnTo>
                <a:lnTo>
                  <a:pt x="1847087" y="1270000"/>
                </a:lnTo>
                <a:lnTo>
                  <a:pt x="1810512" y="1358900"/>
                </a:lnTo>
                <a:lnTo>
                  <a:pt x="1789176" y="1397000"/>
                </a:lnTo>
                <a:lnTo>
                  <a:pt x="1766316" y="1435100"/>
                </a:lnTo>
                <a:lnTo>
                  <a:pt x="1741932" y="1473200"/>
                </a:lnTo>
                <a:lnTo>
                  <a:pt x="1687068" y="1549400"/>
                </a:lnTo>
                <a:lnTo>
                  <a:pt x="1626107" y="1625600"/>
                </a:lnTo>
                <a:lnTo>
                  <a:pt x="1592580" y="1651000"/>
                </a:lnTo>
                <a:lnTo>
                  <a:pt x="1557528" y="1676400"/>
                </a:lnTo>
                <a:lnTo>
                  <a:pt x="1522476" y="1714500"/>
                </a:lnTo>
                <a:lnTo>
                  <a:pt x="1446276" y="1765300"/>
                </a:lnTo>
                <a:lnTo>
                  <a:pt x="1406651" y="1778000"/>
                </a:lnTo>
                <a:lnTo>
                  <a:pt x="1365503" y="1803400"/>
                </a:lnTo>
                <a:lnTo>
                  <a:pt x="1322832" y="1828800"/>
                </a:lnTo>
                <a:lnTo>
                  <a:pt x="1280160" y="1841500"/>
                </a:lnTo>
                <a:lnTo>
                  <a:pt x="1144523" y="1879600"/>
                </a:lnTo>
                <a:close/>
              </a:path>
              <a:path w="1903729" h="1892300">
                <a:moveTo>
                  <a:pt x="809244" y="1879600"/>
                </a:moveTo>
                <a:lnTo>
                  <a:pt x="760476" y="1879600"/>
                </a:lnTo>
                <a:lnTo>
                  <a:pt x="624839" y="1841500"/>
                </a:lnTo>
                <a:lnTo>
                  <a:pt x="539496" y="1803400"/>
                </a:lnTo>
                <a:lnTo>
                  <a:pt x="498348" y="1778000"/>
                </a:lnTo>
                <a:lnTo>
                  <a:pt x="458723" y="1765300"/>
                </a:lnTo>
                <a:lnTo>
                  <a:pt x="382523" y="1714500"/>
                </a:lnTo>
                <a:lnTo>
                  <a:pt x="347471" y="1676400"/>
                </a:lnTo>
                <a:lnTo>
                  <a:pt x="312419" y="1651000"/>
                </a:lnTo>
                <a:lnTo>
                  <a:pt x="278891" y="1625600"/>
                </a:lnTo>
                <a:lnTo>
                  <a:pt x="217932" y="1549400"/>
                </a:lnTo>
                <a:lnTo>
                  <a:pt x="163067" y="1473200"/>
                </a:lnTo>
                <a:lnTo>
                  <a:pt x="138683" y="1435100"/>
                </a:lnTo>
                <a:lnTo>
                  <a:pt x="115824" y="1397000"/>
                </a:lnTo>
                <a:lnTo>
                  <a:pt x="94487" y="1358900"/>
                </a:lnTo>
                <a:lnTo>
                  <a:pt x="57911" y="1270000"/>
                </a:lnTo>
                <a:lnTo>
                  <a:pt x="42672" y="1231900"/>
                </a:lnTo>
                <a:lnTo>
                  <a:pt x="30480" y="1181100"/>
                </a:lnTo>
                <a:lnTo>
                  <a:pt x="19811" y="1143000"/>
                </a:lnTo>
                <a:lnTo>
                  <a:pt x="15240" y="1117600"/>
                </a:lnTo>
                <a:lnTo>
                  <a:pt x="12191" y="1092200"/>
                </a:lnTo>
                <a:lnTo>
                  <a:pt x="7619" y="1066800"/>
                </a:lnTo>
                <a:lnTo>
                  <a:pt x="6095" y="1041400"/>
                </a:lnTo>
                <a:lnTo>
                  <a:pt x="3048" y="1016000"/>
                </a:lnTo>
                <a:lnTo>
                  <a:pt x="0" y="965200"/>
                </a:lnTo>
                <a:lnTo>
                  <a:pt x="0" y="939800"/>
                </a:lnTo>
                <a:lnTo>
                  <a:pt x="1524" y="939800"/>
                </a:lnTo>
                <a:lnTo>
                  <a:pt x="1524" y="952500"/>
                </a:lnTo>
                <a:lnTo>
                  <a:pt x="13716" y="952500"/>
                </a:lnTo>
                <a:lnTo>
                  <a:pt x="13716" y="990600"/>
                </a:lnTo>
                <a:lnTo>
                  <a:pt x="15240" y="1016000"/>
                </a:lnTo>
                <a:lnTo>
                  <a:pt x="27432" y="1117600"/>
                </a:lnTo>
                <a:lnTo>
                  <a:pt x="32003" y="1130300"/>
                </a:lnTo>
                <a:lnTo>
                  <a:pt x="42672" y="1181100"/>
                </a:lnTo>
                <a:lnTo>
                  <a:pt x="54864" y="1219200"/>
                </a:lnTo>
                <a:lnTo>
                  <a:pt x="70103" y="1270000"/>
                </a:lnTo>
                <a:lnTo>
                  <a:pt x="86867" y="1308100"/>
                </a:lnTo>
                <a:lnTo>
                  <a:pt x="106680" y="1358900"/>
                </a:lnTo>
                <a:lnTo>
                  <a:pt x="105156" y="1358900"/>
                </a:lnTo>
                <a:lnTo>
                  <a:pt x="126491" y="1397000"/>
                </a:lnTo>
                <a:lnTo>
                  <a:pt x="149351" y="1435100"/>
                </a:lnTo>
                <a:lnTo>
                  <a:pt x="173735" y="1473200"/>
                </a:lnTo>
                <a:lnTo>
                  <a:pt x="199643" y="1511300"/>
                </a:lnTo>
                <a:lnTo>
                  <a:pt x="228600" y="1549400"/>
                </a:lnTo>
                <a:lnTo>
                  <a:pt x="227075" y="1549400"/>
                </a:lnTo>
                <a:lnTo>
                  <a:pt x="288035" y="1612900"/>
                </a:lnTo>
                <a:lnTo>
                  <a:pt x="355091" y="1676400"/>
                </a:lnTo>
                <a:lnTo>
                  <a:pt x="390144" y="1701800"/>
                </a:lnTo>
                <a:lnTo>
                  <a:pt x="428244" y="1727200"/>
                </a:lnTo>
                <a:lnTo>
                  <a:pt x="426719" y="1727200"/>
                </a:lnTo>
                <a:lnTo>
                  <a:pt x="466344" y="1752600"/>
                </a:lnTo>
                <a:lnTo>
                  <a:pt x="464819" y="1752600"/>
                </a:lnTo>
                <a:lnTo>
                  <a:pt x="504444" y="1778000"/>
                </a:lnTo>
                <a:lnTo>
                  <a:pt x="586739" y="1816100"/>
                </a:lnTo>
                <a:lnTo>
                  <a:pt x="629412" y="1828800"/>
                </a:lnTo>
                <a:lnTo>
                  <a:pt x="763523" y="1866900"/>
                </a:lnTo>
                <a:lnTo>
                  <a:pt x="786384" y="1866900"/>
                </a:lnTo>
                <a:lnTo>
                  <a:pt x="809244" y="1879600"/>
                </a:lnTo>
                <a:close/>
              </a:path>
              <a:path w="1903729" h="1892300">
                <a:moveTo>
                  <a:pt x="13716" y="952500"/>
                </a:moveTo>
                <a:lnTo>
                  <a:pt x="1524" y="952500"/>
                </a:lnTo>
                <a:lnTo>
                  <a:pt x="9143" y="939800"/>
                </a:lnTo>
                <a:lnTo>
                  <a:pt x="13716" y="939800"/>
                </a:lnTo>
                <a:lnTo>
                  <a:pt x="13716" y="952500"/>
                </a:lnTo>
                <a:close/>
              </a:path>
              <a:path w="1903729" h="1892300">
                <a:moveTo>
                  <a:pt x="1072896" y="1892300"/>
                </a:moveTo>
                <a:lnTo>
                  <a:pt x="832103" y="1892300"/>
                </a:lnTo>
                <a:lnTo>
                  <a:pt x="783335" y="1879600"/>
                </a:lnTo>
                <a:lnTo>
                  <a:pt x="1121664" y="1879600"/>
                </a:lnTo>
                <a:lnTo>
                  <a:pt x="1072896" y="189230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4582" name="object 7"/>
          <p:cNvSpPr txBox="1">
            <a:spLocks noChangeArrowheads="1"/>
          </p:cNvSpPr>
          <p:nvPr/>
        </p:nvSpPr>
        <p:spPr bwMode="auto">
          <a:xfrm>
            <a:off x="4115886" y="2521006"/>
            <a:ext cx="1194584" cy="8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800" dirty="0">
                <a:solidFill>
                  <a:srgbClr val="FFFFFF"/>
                </a:solidFill>
                <a:latin typeface="宋体" pitchFamily="2" charset="-122"/>
              </a:rPr>
              <a:t>第一： 有爆点</a:t>
            </a:r>
            <a:endParaRPr lang="zh-CN" altLang="zh-CN" sz="2800" dirty="0">
              <a:latin typeface="宋体" pitchFamily="2" charset="-122"/>
            </a:endParaRPr>
          </a:p>
        </p:txBody>
      </p:sp>
      <p:sp>
        <p:nvSpPr>
          <p:cNvPr id="24583" name="object 8"/>
          <p:cNvSpPr>
            <a:spLocks noChangeArrowheads="1"/>
          </p:cNvSpPr>
          <p:nvPr/>
        </p:nvSpPr>
        <p:spPr bwMode="auto">
          <a:xfrm>
            <a:off x="2471976" y="2028682"/>
            <a:ext cx="1057478" cy="8399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3560" name="object 9"/>
          <p:cNvSpPr txBox="1"/>
          <p:nvPr/>
        </p:nvSpPr>
        <p:spPr>
          <a:xfrm>
            <a:off x="2738042" y="2316951"/>
            <a:ext cx="542993" cy="302424"/>
          </a:xfrm>
          <a:prstGeom prst="rect">
            <a:avLst/>
          </a:prstGeom>
          <a:noFill/>
          <a:ln w="9525">
            <a:noFill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9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笑点</a:t>
            </a:r>
          </a:p>
        </p:txBody>
      </p:sp>
      <p:sp>
        <p:nvSpPr>
          <p:cNvPr id="23561" name="object 10"/>
          <p:cNvSpPr txBox="1"/>
          <p:nvPr/>
        </p:nvSpPr>
        <p:spPr>
          <a:xfrm>
            <a:off x="2496410" y="3238980"/>
            <a:ext cx="718108" cy="394757"/>
          </a:xfrm>
          <a:prstGeom prst="rect">
            <a:avLst/>
          </a:prstGeom>
          <a:noFill/>
          <a:ln w="9525">
            <a:noFill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5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热点</a:t>
            </a:r>
          </a:p>
        </p:txBody>
      </p:sp>
      <p:sp>
        <p:nvSpPr>
          <p:cNvPr id="23562" name="object 11"/>
          <p:cNvSpPr txBox="1"/>
          <p:nvPr/>
        </p:nvSpPr>
        <p:spPr>
          <a:xfrm>
            <a:off x="3775159" y="3857625"/>
            <a:ext cx="674668" cy="256759"/>
          </a:xfrm>
          <a:prstGeom prst="rect">
            <a:avLst/>
          </a:prstGeom>
          <a:noFill/>
          <a:ln w="9525">
            <a:noFill/>
          </a:ln>
        </p:spPr>
        <p:txBody>
          <a:bodyPr lIns="0" tIns="10436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共鸣点</a:t>
            </a:r>
          </a:p>
        </p:txBody>
      </p:sp>
      <p:sp>
        <p:nvSpPr>
          <p:cNvPr id="23563" name="object 12"/>
          <p:cNvSpPr txBox="1"/>
          <p:nvPr/>
        </p:nvSpPr>
        <p:spPr>
          <a:xfrm>
            <a:off x="5189655" y="3836033"/>
            <a:ext cx="803629" cy="302424"/>
          </a:xfrm>
          <a:prstGeom prst="rect">
            <a:avLst/>
          </a:prstGeom>
          <a:noFill/>
          <a:ln w="9525">
            <a:noFill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9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冲突点</a:t>
            </a:r>
          </a:p>
        </p:txBody>
      </p:sp>
      <p:sp>
        <p:nvSpPr>
          <p:cNvPr id="23564" name="object 13"/>
          <p:cNvSpPr txBox="1"/>
          <p:nvPr/>
        </p:nvSpPr>
        <p:spPr>
          <a:xfrm>
            <a:off x="6327225" y="3139651"/>
            <a:ext cx="412675" cy="564034"/>
          </a:xfrm>
          <a:prstGeom prst="rect">
            <a:avLst/>
          </a:prstGeom>
          <a:noFill/>
          <a:ln w="9525">
            <a:noFill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泪点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46226" y="2142046"/>
            <a:ext cx="629872" cy="348088"/>
          </a:xfrm>
          <a:prstGeom prst="rect">
            <a:avLst/>
          </a:prstGeom>
        </p:spPr>
        <p:txBody>
          <a:bodyPr lIns="0" tIns="9442" rIns="0" bIns="0">
            <a:spAutoFit/>
          </a:bodyPr>
          <a:lstStyle/>
          <a:p>
            <a:pPr marL="9939" fontAlgn="auto">
              <a:spcBef>
                <a:spcPts val="74"/>
              </a:spcBef>
            </a:pPr>
            <a:r>
              <a:rPr sz="2200" spc="-4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嗨点</a:t>
            </a:r>
          </a:p>
        </p:txBody>
      </p:sp>
      <p:sp>
        <p:nvSpPr>
          <p:cNvPr id="23566" name="object 15"/>
          <p:cNvSpPr txBox="1"/>
          <p:nvPr/>
        </p:nvSpPr>
        <p:spPr>
          <a:xfrm>
            <a:off x="4889651" y="1853777"/>
            <a:ext cx="608152" cy="564034"/>
          </a:xfrm>
          <a:prstGeom prst="rect">
            <a:avLst/>
          </a:prstGeom>
          <a:noFill/>
          <a:ln w="9525">
            <a:noFill/>
          </a:ln>
        </p:spPr>
        <p:txBody>
          <a:bodyPr lIns="0" tIns="9939" rIns="0" bIns="0">
            <a:spAutoFit/>
            <a:scene3d>
              <a:camera prst="orthographicFront"/>
              <a:lightRig rig="threePt" dir="t"/>
            </a:scene3d>
          </a:bodyPr>
          <a:lstStyle/>
          <a:p>
            <a:pPr marL="9939">
              <a:spcBef>
                <a:spcPts val="78"/>
              </a:spcBef>
            </a:pPr>
            <a:r>
              <a:rPr lang="zh-CN" altLang="zh-CN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正义点</a:t>
            </a:r>
          </a:p>
        </p:txBody>
      </p:sp>
      <p:sp>
        <p:nvSpPr>
          <p:cNvPr id="24591" name="object 16"/>
          <p:cNvSpPr txBox="1">
            <a:spLocks noChangeArrowheads="1"/>
          </p:cNvSpPr>
          <p:nvPr/>
        </p:nvSpPr>
        <p:spPr bwMode="auto">
          <a:xfrm>
            <a:off x="3693709" y="1871052"/>
            <a:ext cx="608152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latin typeface="宋体" pitchFamily="2" charset="-122"/>
              </a:rPr>
              <a:t>知识点</a:t>
            </a:r>
          </a:p>
        </p:txBody>
      </p:sp>
      <p:sp>
        <p:nvSpPr>
          <p:cNvPr id="24592" name="object 17"/>
          <p:cNvSpPr>
            <a:spLocks noChangeArrowheads="1"/>
          </p:cNvSpPr>
          <p:nvPr/>
        </p:nvSpPr>
        <p:spPr bwMode="auto">
          <a:xfrm>
            <a:off x="2410888" y="3057598"/>
            <a:ext cx="1058836" cy="84105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4593" name="object 18"/>
          <p:cNvSpPr>
            <a:spLocks noChangeArrowheads="1"/>
          </p:cNvSpPr>
          <p:nvPr/>
        </p:nvSpPr>
        <p:spPr bwMode="auto">
          <a:xfrm>
            <a:off x="3583753" y="3587711"/>
            <a:ext cx="1056121" cy="83997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4594" name="object 19"/>
          <p:cNvSpPr>
            <a:spLocks noChangeArrowheads="1"/>
          </p:cNvSpPr>
          <p:nvPr/>
        </p:nvSpPr>
        <p:spPr bwMode="auto">
          <a:xfrm>
            <a:off x="5189655" y="3587711"/>
            <a:ext cx="1056121" cy="83997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4595" name="object 20"/>
          <p:cNvSpPr>
            <a:spLocks noChangeArrowheads="1"/>
          </p:cNvSpPr>
          <p:nvPr/>
        </p:nvSpPr>
        <p:spPr bwMode="auto">
          <a:xfrm>
            <a:off x="6046226" y="2868657"/>
            <a:ext cx="1057479" cy="83997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4596" name="object 21"/>
          <p:cNvSpPr>
            <a:spLocks noChangeArrowheads="1"/>
          </p:cNvSpPr>
          <p:nvPr/>
        </p:nvSpPr>
        <p:spPr bwMode="auto">
          <a:xfrm>
            <a:off x="5926768" y="1853776"/>
            <a:ext cx="1057479" cy="84105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4597" name="object 22"/>
          <p:cNvSpPr>
            <a:spLocks noChangeArrowheads="1"/>
          </p:cNvSpPr>
          <p:nvPr/>
        </p:nvSpPr>
        <p:spPr bwMode="auto">
          <a:xfrm>
            <a:off x="4747116" y="1596817"/>
            <a:ext cx="893223" cy="720133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4598" name="object 23"/>
          <p:cNvSpPr>
            <a:spLocks noChangeArrowheads="1"/>
          </p:cNvSpPr>
          <p:nvPr/>
        </p:nvSpPr>
        <p:spPr bwMode="auto">
          <a:xfrm>
            <a:off x="3529454" y="1613012"/>
            <a:ext cx="893223" cy="720134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2"/>
          <p:cNvSpPr>
            <a:spLocks noChangeArrowheads="1"/>
          </p:cNvSpPr>
          <p:nvPr/>
        </p:nvSpPr>
        <p:spPr bwMode="auto">
          <a:xfrm>
            <a:off x="3522667" y="1535276"/>
            <a:ext cx="2136677" cy="169290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02" name="object 3"/>
          <p:cNvSpPr>
            <a:spLocks noChangeArrowheads="1"/>
          </p:cNvSpPr>
          <p:nvPr/>
        </p:nvSpPr>
        <p:spPr bwMode="auto">
          <a:xfrm>
            <a:off x="3517237" y="1523401"/>
            <a:ext cx="2147537" cy="1701544"/>
          </a:xfrm>
          <a:custGeom>
            <a:avLst/>
            <a:gdLst/>
            <a:ahLst/>
            <a:cxnLst>
              <a:cxn ang="0">
                <a:pos x="6096" y="1117600"/>
              </a:cxn>
              <a:cxn ang="0">
                <a:pos x="39624" y="939800"/>
              </a:cxn>
              <a:cxn ang="0">
                <a:pos x="152400" y="647700"/>
              </a:cxn>
              <a:cxn ang="0">
                <a:pos x="326135" y="406400"/>
              </a:cxn>
              <a:cxn ang="0">
                <a:pos x="553212" y="203200"/>
              </a:cxn>
              <a:cxn ang="0">
                <a:pos x="911352" y="38100"/>
              </a:cxn>
              <a:cxn ang="0">
                <a:pos x="1097279" y="12700"/>
              </a:cxn>
              <a:cxn ang="0">
                <a:pos x="915924" y="50800"/>
              </a:cxn>
              <a:cxn ang="0">
                <a:pos x="743712" y="114300"/>
              </a:cxn>
              <a:cxn ang="0">
                <a:pos x="585216" y="203200"/>
              </a:cxn>
              <a:cxn ang="0">
                <a:pos x="297180" y="457200"/>
              </a:cxn>
              <a:cxn ang="0">
                <a:pos x="135635" y="711200"/>
              </a:cxn>
              <a:cxn ang="0">
                <a:pos x="27432" y="1066800"/>
              </a:cxn>
              <a:cxn ang="0">
                <a:pos x="1447800" y="12700"/>
              </a:cxn>
              <a:cxn ang="0">
                <a:pos x="1848611" y="152400"/>
              </a:cxn>
              <a:cxn ang="0">
                <a:pos x="1655063" y="76200"/>
              </a:cxn>
              <a:cxn ang="0">
                <a:pos x="1475231" y="25400"/>
              </a:cxn>
              <a:cxn ang="0">
                <a:pos x="1716024" y="76200"/>
              </a:cxn>
              <a:cxn ang="0">
                <a:pos x="1874520" y="177800"/>
              </a:cxn>
              <a:cxn ang="0">
                <a:pos x="2496311" y="1181100"/>
              </a:cxn>
              <a:cxn ang="0">
                <a:pos x="2452116" y="914400"/>
              </a:cxn>
              <a:cxn ang="0">
                <a:pos x="2319527" y="609600"/>
              </a:cxn>
              <a:cxn ang="0">
                <a:pos x="2090927" y="330200"/>
              </a:cxn>
              <a:cxn ang="0">
                <a:pos x="1900427" y="190500"/>
              </a:cxn>
              <a:cxn ang="0">
                <a:pos x="2054352" y="279400"/>
              </a:cxn>
              <a:cxn ang="0">
                <a:pos x="2279904" y="520700"/>
              </a:cxn>
              <a:cxn ang="0">
                <a:pos x="2446020" y="850900"/>
              </a:cxn>
              <a:cxn ang="0">
                <a:pos x="2496311" y="1054100"/>
              </a:cxn>
              <a:cxn ang="0">
                <a:pos x="2511552" y="1282700"/>
              </a:cxn>
              <a:cxn ang="0">
                <a:pos x="912875" y="2463800"/>
              </a:cxn>
              <a:cxn ang="0">
                <a:pos x="553212" y="2286000"/>
              </a:cxn>
              <a:cxn ang="0">
                <a:pos x="286512" y="2044700"/>
              </a:cxn>
              <a:cxn ang="0">
                <a:pos x="137159" y="1828800"/>
              </a:cxn>
              <a:cxn ang="0">
                <a:pos x="32004" y="1536700"/>
              </a:cxn>
              <a:cxn ang="0">
                <a:pos x="4572" y="1346200"/>
              </a:cxn>
              <a:cxn ang="0">
                <a:pos x="12191" y="1282700"/>
              </a:cxn>
              <a:cxn ang="0">
                <a:pos x="27432" y="1435100"/>
              </a:cxn>
              <a:cxn ang="0">
                <a:pos x="111251" y="1739900"/>
              </a:cxn>
              <a:cxn ang="0">
                <a:pos x="259080" y="1993900"/>
              </a:cxn>
              <a:cxn ang="0">
                <a:pos x="560832" y="2286000"/>
              </a:cxn>
              <a:cxn ang="0">
                <a:pos x="716280" y="2374900"/>
              </a:cxn>
              <a:cxn ang="0">
                <a:pos x="856488" y="2425700"/>
              </a:cxn>
              <a:cxn ang="0">
                <a:pos x="12191" y="1282700"/>
              </a:cxn>
              <a:cxn ang="0">
                <a:pos x="12191" y="1282700"/>
              </a:cxn>
              <a:cxn ang="0">
                <a:pos x="14935" y="1320800"/>
              </a:cxn>
              <a:cxn ang="0">
                <a:pos x="1566672" y="2451100"/>
              </a:cxn>
              <a:cxn ang="0">
                <a:pos x="1795272" y="2374900"/>
              </a:cxn>
              <a:cxn ang="0">
                <a:pos x="1999488" y="2247900"/>
              </a:cxn>
              <a:cxn ang="0">
                <a:pos x="2215895" y="2044700"/>
              </a:cxn>
              <a:cxn ang="0">
                <a:pos x="2319527" y="1892300"/>
              </a:cxn>
              <a:cxn ang="0">
                <a:pos x="2401824" y="1739900"/>
              </a:cxn>
              <a:cxn ang="0">
                <a:pos x="2484120" y="1435100"/>
              </a:cxn>
              <a:cxn ang="0">
                <a:pos x="2509723" y="1320800"/>
              </a:cxn>
              <a:cxn ang="0">
                <a:pos x="2479547" y="1536700"/>
              </a:cxn>
              <a:cxn ang="0">
                <a:pos x="2360676" y="1854200"/>
              </a:cxn>
              <a:cxn ang="0">
                <a:pos x="2144268" y="2133600"/>
              </a:cxn>
              <a:cxn ang="0">
                <a:pos x="1854708" y="2349500"/>
              </a:cxn>
              <a:cxn ang="0">
                <a:pos x="1478279" y="2489200"/>
              </a:cxn>
            </a:cxnLst>
            <a:rect l="0" t="0" r="r" b="b"/>
            <a:pathLst>
              <a:path w="2512059" h="2501900">
                <a:moveTo>
                  <a:pt x="12763" y="1258887"/>
                </a:moveTo>
                <a:lnTo>
                  <a:pt x="12191" y="1244600"/>
                </a:lnTo>
                <a:lnTo>
                  <a:pt x="0" y="1219200"/>
                </a:lnTo>
                <a:lnTo>
                  <a:pt x="1524" y="1181100"/>
                </a:lnTo>
                <a:lnTo>
                  <a:pt x="4572" y="1155700"/>
                </a:lnTo>
                <a:lnTo>
                  <a:pt x="6096" y="1117600"/>
                </a:lnTo>
                <a:lnTo>
                  <a:pt x="10667" y="1092200"/>
                </a:lnTo>
                <a:lnTo>
                  <a:pt x="15240" y="1054100"/>
                </a:lnTo>
                <a:lnTo>
                  <a:pt x="19812" y="1028700"/>
                </a:lnTo>
                <a:lnTo>
                  <a:pt x="25908" y="990600"/>
                </a:lnTo>
                <a:lnTo>
                  <a:pt x="32004" y="965200"/>
                </a:lnTo>
                <a:lnTo>
                  <a:pt x="39624" y="939800"/>
                </a:lnTo>
                <a:lnTo>
                  <a:pt x="47243" y="901700"/>
                </a:lnTo>
                <a:lnTo>
                  <a:pt x="65532" y="850900"/>
                </a:lnTo>
                <a:lnTo>
                  <a:pt x="86867" y="787400"/>
                </a:lnTo>
                <a:lnTo>
                  <a:pt x="123443" y="711200"/>
                </a:lnTo>
                <a:lnTo>
                  <a:pt x="137159" y="673100"/>
                </a:lnTo>
                <a:lnTo>
                  <a:pt x="152400" y="647700"/>
                </a:lnTo>
                <a:lnTo>
                  <a:pt x="166116" y="622300"/>
                </a:lnTo>
                <a:lnTo>
                  <a:pt x="181356" y="596900"/>
                </a:lnTo>
                <a:lnTo>
                  <a:pt x="231648" y="520700"/>
                </a:lnTo>
                <a:lnTo>
                  <a:pt x="249935" y="495300"/>
                </a:lnTo>
                <a:lnTo>
                  <a:pt x="286512" y="457200"/>
                </a:lnTo>
                <a:lnTo>
                  <a:pt x="326135" y="406400"/>
                </a:lnTo>
                <a:lnTo>
                  <a:pt x="367283" y="368300"/>
                </a:lnTo>
                <a:lnTo>
                  <a:pt x="411480" y="317500"/>
                </a:lnTo>
                <a:lnTo>
                  <a:pt x="457200" y="279400"/>
                </a:lnTo>
                <a:lnTo>
                  <a:pt x="504443" y="241300"/>
                </a:lnTo>
                <a:lnTo>
                  <a:pt x="528827" y="228600"/>
                </a:lnTo>
                <a:lnTo>
                  <a:pt x="553212" y="203200"/>
                </a:lnTo>
                <a:lnTo>
                  <a:pt x="605027" y="177800"/>
                </a:lnTo>
                <a:lnTo>
                  <a:pt x="656843" y="139700"/>
                </a:lnTo>
                <a:lnTo>
                  <a:pt x="766572" y="88900"/>
                </a:lnTo>
                <a:lnTo>
                  <a:pt x="795527" y="76200"/>
                </a:lnTo>
                <a:lnTo>
                  <a:pt x="853440" y="63500"/>
                </a:lnTo>
                <a:lnTo>
                  <a:pt x="911352" y="38100"/>
                </a:lnTo>
                <a:lnTo>
                  <a:pt x="972311" y="25400"/>
                </a:lnTo>
                <a:lnTo>
                  <a:pt x="1063752" y="12700"/>
                </a:lnTo>
                <a:lnTo>
                  <a:pt x="1095756" y="0"/>
                </a:lnTo>
                <a:lnTo>
                  <a:pt x="1223772" y="0"/>
                </a:lnTo>
                <a:lnTo>
                  <a:pt x="1191768" y="12700"/>
                </a:lnTo>
                <a:lnTo>
                  <a:pt x="1097279" y="12700"/>
                </a:lnTo>
                <a:lnTo>
                  <a:pt x="1066800" y="25400"/>
                </a:lnTo>
                <a:lnTo>
                  <a:pt x="1036320" y="25400"/>
                </a:lnTo>
                <a:lnTo>
                  <a:pt x="1004316" y="38100"/>
                </a:lnTo>
                <a:lnTo>
                  <a:pt x="975359" y="38100"/>
                </a:lnTo>
                <a:lnTo>
                  <a:pt x="944879" y="50800"/>
                </a:lnTo>
                <a:lnTo>
                  <a:pt x="915924" y="50800"/>
                </a:lnTo>
                <a:lnTo>
                  <a:pt x="885443" y="63500"/>
                </a:lnTo>
                <a:lnTo>
                  <a:pt x="856488" y="76200"/>
                </a:lnTo>
                <a:lnTo>
                  <a:pt x="829056" y="76200"/>
                </a:lnTo>
                <a:lnTo>
                  <a:pt x="771143" y="101600"/>
                </a:lnTo>
                <a:lnTo>
                  <a:pt x="772668" y="101600"/>
                </a:lnTo>
                <a:lnTo>
                  <a:pt x="743712" y="114300"/>
                </a:lnTo>
                <a:lnTo>
                  <a:pt x="716280" y="127000"/>
                </a:lnTo>
                <a:lnTo>
                  <a:pt x="690372" y="139700"/>
                </a:lnTo>
                <a:lnTo>
                  <a:pt x="662940" y="152400"/>
                </a:lnTo>
                <a:lnTo>
                  <a:pt x="637032" y="165100"/>
                </a:lnTo>
                <a:lnTo>
                  <a:pt x="611124" y="190500"/>
                </a:lnTo>
                <a:lnTo>
                  <a:pt x="585216" y="203200"/>
                </a:lnTo>
                <a:lnTo>
                  <a:pt x="536448" y="241300"/>
                </a:lnTo>
                <a:lnTo>
                  <a:pt x="512064" y="254000"/>
                </a:lnTo>
                <a:lnTo>
                  <a:pt x="464820" y="292100"/>
                </a:lnTo>
                <a:lnTo>
                  <a:pt x="376427" y="368300"/>
                </a:lnTo>
                <a:lnTo>
                  <a:pt x="335280" y="419100"/>
                </a:lnTo>
                <a:lnTo>
                  <a:pt x="297180" y="457200"/>
                </a:lnTo>
                <a:lnTo>
                  <a:pt x="259080" y="508000"/>
                </a:lnTo>
                <a:lnTo>
                  <a:pt x="260604" y="508000"/>
                </a:lnTo>
                <a:lnTo>
                  <a:pt x="242316" y="533400"/>
                </a:lnTo>
                <a:lnTo>
                  <a:pt x="208788" y="584200"/>
                </a:lnTo>
                <a:lnTo>
                  <a:pt x="163067" y="660400"/>
                </a:lnTo>
                <a:lnTo>
                  <a:pt x="135635" y="711200"/>
                </a:lnTo>
                <a:lnTo>
                  <a:pt x="99059" y="800100"/>
                </a:lnTo>
                <a:lnTo>
                  <a:pt x="77724" y="850900"/>
                </a:lnTo>
                <a:lnTo>
                  <a:pt x="59435" y="914400"/>
                </a:lnTo>
                <a:lnTo>
                  <a:pt x="44196" y="965200"/>
                </a:lnTo>
                <a:lnTo>
                  <a:pt x="32004" y="1028700"/>
                </a:lnTo>
                <a:lnTo>
                  <a:pt x="27432" y="1066800"/>
                </a:lnTo>
                <a:lnTo>
                  <a:pt x="22859" y="1092200"/>
                </a:lnTo>
                <a:lnTo>
                  <a:pt x="19812" y="1117600"/>
                </a:lnTo>
                <a:lnTo>
                  <a:pt x="16764" y="1155700"/>
                </a:lnTo>
                <a:lnTo>
                  <a:pt x="13716" y="1219200"/>
                </a:lnTo>
                <a:lnTo>
                  <a:pt x="12763" y="1258887"/>
                </a:lnTo>
                <a:close/>
              </a:path>
              <a:path w="2512059" h="2501900">
                <a:moveTo>
                  <a:pt x="1447800" y="12700"/>
                </a:moveTo>
                <a:lnTo>
                  <a:pt x="1287779" y="12700"/>
                </a:lnTo>
                <a:lnTo>
                  <a:pt x="1255776" y="0"/>
                </a:lnTo>
                <a:lnTo>
                  <a:pt x="1383792" y="0"/>
                </a:lnTo>
                <a:lnTo>
                  <a:pt x="1447800" y="12700"/>
                </a:lnTo>
                <a:close/>
              </a:path>
              <a:path w="2512059" h="2501900">
                <a:moveTo>
                  <a:pt x="1874520" y="177800"/>
                </a:moveTo>
                <a:lnTo>
                  <a:pt x="1848611" y="152400"/>
                </a:lnTo>
                <a:lnTo>
                  <a:pt x="1821179" y="139700"/>
                </a:lnTo>
                <a:lnTo>
                  <a:pt x="1795272" y="127000"/>
                </a:lnTo>
                <a:lnTo>
                  <a:pt x="1740408" y="101600"/>
                </a:lnTo>
                <a:lnTo>
                  <a:pt x="1711452" y="88900"/>
                </a:lnTo>
                <a:lnTo>
                  <a:pt x="1684020" y="76200"/>
                </a:lnTo>
                <a:lnTo>
                  <a:pt x="1655063" y="76200"/>
                </a:lnTo>
                <a:lnTo>
                  <a:pt x="1626108" y="63500"/>
                </a:lnTo>
                <a:lnTo>
                  <a:pt x="1595627" y="50800"/>
                </a:lnTo>
                <a:lnTo>
                  <a:pt x="1566672" y="50800"/>
                </a:lnTo>
                <a:lnTo>
                  <a:pt x="1536192" y="38100"/>
                </a:lnTo>
                <a:lnTo>
                  <a:pt x="1507236" y="38100"/>
                </a:lnTo>
                <a:lnTo>
                  <a:pt x="1475231" y="25400"/>
                </a:lnTo>
                <a:lnTo>
                  <a:pt x="1444752" y="25400"/>
                </a:lnTo>
                <a:lnTo>
                  <a:pt x="1414272" y="12700"/>
                </a:lnTo>
                <a:lnTo>
                  <a:pt x="1478279" y="12700"/>
                </a:lnTo>
                <a:lnTo>
                  <a:pt x="1600200" y="38100"/>
                </a:lnTo>
                <a:lnTo>
                  <a:pt x="1658111" y="63500"/>
                </a:lnTo>
                <a:lnTo>
                  <a:pt x="1716024" y="76200"/>
                </a:lnTo>
                <a:lnTo>
                  <a:pt x="1744979" y="88900"/>
                </a:lnTo>
                <a:lnTo>
                  <a:pt x="1827276" y="127000"/>
                </a:lnTo>
                <a:lnTo>
                  <a:pt x="1854708" y="152400"/>
                </a:lnTo>
                <a:lnTo>
                  <a:pt x="1880616" y="165100"/>
                </a:lnTo>
                <a:lnTo>
                  <a:pt x="1874520" y="165100"/>
                </a:lnTo>
                <a:lnTo>
                  <a:pt x="1874520" y="177800"/>
                </a:lnTo>
                <a:close/>
              </a:path>
              <a:path w="2512059" h="2501900">
                <a:moveTo>
                  <a:pt x="2509723" y="1320800"/>
                </a:moveTo>
                <a:lnTo>
                  <a:pt x="2497836" y="1320800"/>
                </a:lnTo>
                <a:lnTo>
                  <a:pt x="2499360" y="1282700"/>
                </a:lnTo>
                <a:lnTo>
                  <a:pt x="2497836" y="1244600"/>
                </a:lnTo>
                <a:lnTo>
                  <a:pt x="2497836" y="1219200"/>
                </a:lnTo>
                <a:lnTo>
                  <a:pt x="2496311" y="1181100"/>
                </a:lnTo>
                <a:lnTo>
                  <a:pt x="2494788" y="1155700"/>
                </a:lnTo>
                <a:lnTo>
                  <a:pt x="2488692" y="1092200"/>
                </a:lnTo>
                <a:lnTo>
                  <a:pt x="2484120" y="1066800"/>
                </a:lnTo>
                <a:lnTo>
                  <a:pt x="2479547" y="1028700"/>
                </a:lnTo>
                <a:lnTo>
                  <a:pt x="2467356" y="965200"/>
                </a:lnTo>
                <a:lnTo>
                  <a:pt x="2452116" y="914400"/>
                </a:lnTo>
                <a:lnTo>
                  <a:pt x="2433827" y="850900"/>
                </a:lnTo>
                <a:lnTo>
                  <a:pt x="2412492" y="800100"/>
                </a:lnTo>
                <a:lnTo>
                  <a:pt x="2401824" y="762000"/>
                </a:lnTo>
                <a:lnTo>
                  <a:pt x="2389631" y="736600"/>
                </a:lnTo>
                <a:lnTo>
                  <a:pt x="2334768" y="635000"/>
                </a:lnTo>
                <a:lnTo>
                  <a:pt x="2319527" y="609600"/>
                </a:lnTo>
                <a:lnTo>
                  <a:pt x="2252472" y="508000"/>
                </a:lnTo>
                <a:lnTo>
                  <a:pt x="2214372" y="457200"/>
                </a:lnTo>
                <a:lnTo>
                  <a:pt x="2215895" y="457200"/>
                </a:lnTo>
                <a:lnTo>
                  <a:pt x="2176272" y="419100"/>
                </a:lnTo>
                <a:lnTo>
                  <a:pt x="2135124" y="368300"/>
                </a:lnTo>
                <a:lnTo>
                  <a:pt x="2090927" y="330200"/>
                </a:lnTo>
                <a:lnTo>
                  <a:pt x="2092452" y="330200"/>
                </a:lnTo>
                <a:lnTo>
                  <a:pt x="2046731" y="292100"/>
                </a:lnTo>
                <a:lnTo>
                  <a:pt x="1999488" y="254000"/>
                </a:lnTo>
                <a:lnTo>
                  <a:pt x="1975104" y="241300"/>
                </a:lnTo>
                <a:lnTo>
                  <a:pt x="1926336" y="203200"/>
                </a:lnTo>
                <a:lnTo>
                  <a:pt x="1900427" y="190500"/>
                </a:lnTo>
                <a:lnTo>
                  <a:pt x="1874520" y="165100"/>
                </a:lnTo>
                <a:lnTo>
                  <a:pt x="1880616" y="165100"/>
                </a:lnTo>
                <a:lnTo>
                  <a:pt x="1958340" y="203200"/>
                </a:lnTo>
                <a:lnTo>
                  <a:pt x="1982724" y="228600"/>
                </a:lnTo>
                <a:lnTo>
                  <a:pt x="2007108" y="241300"/>
                </a:lnTo>
                <a:lnTo>
                  <a:pt x="2054352" y="279400"/>
                </a:lnTo>
                <a:lnTo>
                  <a:pt x="2100072" y="317500"/>
                </a:lnTo>
                <a:lnTo>
                  <a:pt x="2144268" y="368300"/>
                </a:lnTo>
                <a:lnTo>
                  <a:pt x="2185416" y="406400"/>
                </a:lnTo>
                <a:lnTo>
                  <a:pt x="2225040" y="457200"/>
                </a:lnTo>
                <a:lnTo>
                  <a:pt x="2261616" y="495300"/>
                </a:lnTo>
                <a:lnTo>
                  <a:pt x="2279904" y="520700"/>
                </a:lnTo>
                <a:lnTo>
                  <a:pt x="2330195" y="596900"/>
                </a:lnTo>
                <a:lnTo>
                  <a:pt x="2360676" y="647700"/>
                </a:lnTo>
                <a:lnTo>
                  <a:pt x="2374392" y="673100"/>
                </a:lnTo>
                <a:lnTo>
                  <a:pt x="2388108" y="711200"/>
                </a:lnTo>
                <a:lnTo>
                  <a:pt x="2424684" y="787400"/>
                </a:lnTo>
                <a:lnTo>
                  <a:pt x="2446020" y="850900"/>
                </a:lnTo>
                <a:lnTo>
                  <a:pt x="2464308" y="901700"/>
                </a:lnTo>
                <a:lnTo>
                  <a:pt x="2471927" y="939800"/>
                </a:lnTo>
                <a:lnTo>
                  <a:pt x="2479547" y="965200"/>
                </a:lnTo>
                <a:lnTo>
                  <a:pt x="2485643" y="990600"/>
                </a:lnTo>
                <a:lnTo>
                  <a:pt x="2491740" y="1028700"/>
                </a:lnTo>
                <a:lnTo>
                  <a:pt x="2496311" y="1054100"/>
                </a:lnTo>
                <a:lnTo>
                  <a:pt x="2500884" y="1092200"/>
                </a:lnTo>
                <a:lnTo>
                  <a:pt x="2505456" y="1117600"/>
                </a:lnTo>
                <a:lnTo>
                  <a:pt x="2506979" y="1155700"/>
                </a:lnTo>
                <a:lnTo>
                  <a:pt x="2510027" y="1181100"/>
                </a:lnTo>
                <a:lnTo>
                  <a:pt x="2511552" y="1219200"/>
                </a:lnTo>
                <a:lnTo>
                  <a:pt x="2511552" y="1282700"/>
                </a:lnTo>
                <a:lnTo>
                  <a:pt x="2509723" y="1320800"/>
                </a:lnTo>
                <a:close/>
              </a:path>
              <a:path w="2512059" h="2501900">
                <a:moveTo>
                  <a:pt x="1097279" y="2489200"/>
                </a:moveTo>
                <a:lnTo>
                  <a:pt x="1033272" y="2489200"/>
                </a:lnTo>
                <a:lnTo>
                  <a:pt x="972311" y="2476500"/>
                </a:lnTo>
                <a:lnTo>
                  <a:pt x="941831" y="2463800"/>
                </a:lnTo>
                <a:lnTo>
                  <a:pt x="912875" y="2463800"/>
                </a:lnTo>
                <a:lnTo>
                  <a:pt x="882395" y="2451100"/>
                </a:lnTo>
                <a:lnTo>
                  <a:pt x="853440" y="2438400"/>
                </a:lnTo>
                <a:lnTo>
                  <a:pt x="795527" y="2425700"/>
                </a:lnTo>
                <a:lnTo>
                  <a:pt x="766572" y="2413000"/>
                </a:lnTo>
                <a:lnTo>
                  <a:pt x="656843" y="2362200"/>
                </a:lnTo>
                <a:lnTo>
                  <a:pt x="553212" y="2286000"/>
                </a:lnTo>
                <a:lnTo>
                  <a:pt x="504443" y="2260600"/>
                </a:lnTo>
                <a:lnTo>
                  <a:pt x="457200" y="2222500"/>
                </a:lnTo>
                <a:lnTo>
                  <a:pt x="411480" y="2184400"/>
                </a:lnTo>
                <a:lnTo>
                  <a:pt x="367283" y="2133600"/>
                </a:lnTo>
                <a:lnTo>
                  <a:pt x="326135" y="2095500"/>
                </a:lnTo>
                <a:lnTo>
                  <a:pt x="286512" y="2044700"/>
                </a:lnTo>
                <a:lnTo>
                  <a:pt x="249935" y="2006600"/>
                </a:lnTo>
                <a:lnTo>
                  <a:pt x="231648" y="1981200"/>
                </a:lnTo>
                <a:lnTo>
                  <a:pt x="181356" y="1905000"/>
                </a:lnTo>
                <a:lnTo>
                  <a:pt x="166116" y="1879600"/>
                </a:lnTo>
                <a:lnTo>
                  <a:pt x="152400" y="1854200"/>
                </a:lnTo>
                <a:lnTo>
                  <a:pt x="137159" y="1828800"/>
                </a:lnTo>
                <a:lnTo>
                  <a:pt x="123443" y="1790700"/>
                </a:lnTo>
                <a:lnTo>
                  <a:pt x="86867" y="1714500"/>
                </a:lnTo>
                <a:lnTo>
                  <a:pt x="65532" y="1651000"/>
                </a:lnTo>
                <a:lnTo>
                  <a:pt x="47243" y="1600200"/>
                </a:lnTo>
                <a:lnTo>
                  <a:pt x="39624" y="1562100"/>
                </a:lnTo>
                <a:lnTo>
                  <a:pt x="32004" y="1536700"/>
                </a:lnTo>
                <a:lnTo>
                  <a:pt x="25908" y="1498600"/>
                </a:lnTo>
                <a:lnTo>
                  <a:pt x="19812" y="1473200"/>
                </a:lnTo>
                <a:lnTo>
                  <a:pt x="15240" y="1447800"/>
                </a:lnTo>
                <a:lnTo>
                  <a:pt x="10667" y="1409700"/>
                </a:lnTo>
                <a:lnTo>
                  <a:pt x="6096" y="1384300"/>
                </a:lnTo>
                <a:lnTo>
                  <a:pt x="4572" y="1346200"/>
                </a:lnTo>
                <a:lnTo>
                  <a:pt x="1524" y="1320800"/>
                </a:lnTo>
                <a:lnTo>
                  <a:pt x="0" y="1282700"/>
                </a:lnTo>
                <a:lnTo>
                  <a:pt x="0" y="1219200"/>
                </a:lnTo>
                <a:lnTo>
                  <a:pt x="12191" y="1244600"/>
                </a:lnTo>
                <a:lnTo>
                  <a:pt x="1524" y="1257300"/>
                </a:lnTo>
                <a:lnTo>
                  <a:pt x="12191" y="1282700"/>
                </a:lnTo>
                <a:lnTo>
                  <a:pt x="13716" y="1282700"/>
                </a:lnTo>
                <a:lnTo>
                  <a:pt x="13716" y="1320800"/>
                </a:lnTo>
                <a:lnTo>
                  <a:pt x="14935" y="1320800"/>
                </a:lnTo>
                <a:lnTo>
                  <a:pt x="19812" y="1371600"/>
                </a:lnTo>
                <a:lnTo>
                  <a:pt x="22859" y="1409700"/>
                </a:lnTo>
                <a:lnTo>
                  <a:pt x="27432" y="1435100"/>
                </a:lnTo>
                <a:lnTo>
                  <a:pt x="32004" y="1473200"/>
                </a:lnTo>
                <a:lnTo>
                  <a:pt x="44196" y="1536700"/>
                </a:lnTo>
                <a:lnTo>
                  <a:pt x="59435" y="1587500"/>
                </a:lnTo>
                <a:lnTo>
                  <a:pt x="77724" y="1651000"/>
                </a:lnTo>
                <a:lnTo>
                  <a:pt x="99059" y="1701800"/>
                </a:lnTo>
                <a:lnTo>
                  <a:pt x="111251" y="1739900"/>
                </a:lnTo>
                <a:lnTo>
                  <a:pt x="121920" y="1765300"/>
                </a:lnTo>
                <a:lnTo>
                  <a:pt x="163067" y="1841500"/>
                </a:lnTo>
                <a:lnTo>
                  <a:pt x="208788" y="1917700"/>
                </a:lnTo>
                <a:lnTo>
                  <a:pt x="242316" y="1968500"/>
                </a:lnTo>
                <a:lnTo>
                  <a:pt x="260604" y="1993900"/>
                </a:lnTo>
                <a:lnTo>
                  <a:pt x="259080" y="1993900"/>
                </a:lnTo>
                <a:lnTo>
                  <a:pt x="297180" y="2044700"/>
                </a:lnTo>
                <a:lnTo>
                  <a:pt x="335280" y="2082800"/>
                </a:lnTo>
                <a:lnTo>
                  <a:pt x="376427" y="2133600"/>
                </a:lnTo>
                <a:lnTo>
                  <a:pt x="464820" y="2209800"/>
                </a:lnTo>
                <a:lnTo>
                  <a:pt x="512064" y="2247900"/>
                </a:lnTo>
                <a:lnTo>
                  <a:pt x="560832" y="2286000"/>
                </a:lnTo>
                <a:lnTo>
                  <a:pt x="586740" y="2298700"/>
                </a:lnTo>
                <a:lnTo>
                  <a:pt x="585216" y="2298700"/>
                </a:lnTo>
                <a:lnTo>
                  <a:pt x="637032" y="2324100"/>
                </a:lnTo>
                <a:lnTo>
                  <a:pt x="662940" y="2349500"/>
                </a:lnTo>
                <a:lnTo>
                  <a:pt x="717804" y="2374900"/>
                </a:lnTo>
                <a:lnTo>
                  <a:pt x="716280" y="2374900"/>
                </a:lnTo>
                <a:lnTo>
                  <a:pt x="745235" y="2387600"/>
                </a:lnTo>
                <a:lnTo>
                  <a:pt x="743712" y="2387600"/>
                </a:lnTo>
                <a:lnTo>
                  <a:pt x="772668" y="2400300"/>
                </a:lnTo>
                <a:lnTo>
                  <a:pt x="800100" y="2413000"/>
                </a:lnTo>
                <a:lnTo>
                  <a:pt x="858011" y="2425700"/>
                </a:lnTo>
                <a:lnTo>
                  <a:pt x="856488" y="2425700"/>
                </a:lnTo>
                <a:lnTo>
                  <a:pt x="886968" y="2438400"/>
                </a:lnTo>
                <a:lnTo>
                  <a:pt x="915924" y="2451100"/>
                </a:lnTo>
                <a:lnTo>
                  <a:pt x="944879" y="2451100"/>
                </a:lnTo>
                <a:lnTo>
                  <a:pt x="975359" y="2463800"/>
                </a:lnTo>
                <a:lnTo>
                  <a:pt x="1097279" y="2489200"/>
                </a:lnTo>
                <a:close/>
              </a:path>
              <a:path w="2512059" h="2501900">
                <a:moveTo>
                  <a:pt x="12191" y="1282700"/>
                </a:moveTo>
                <a:lnTo>
                  <a:pt x="1524" y="1257300"/>
                </a:lnTo>
                <a:lnTo>
                  <a:pt x="12191" y="1244600"/>
                </a:lnTo>
                <a:lnTo>
                  <a:pt x="12763" y="1258887"/>
                </a:lnTo>
                <a:lnTo>
                  <a:pt x="12191" y="1282700"/>
                </a:lnTo>
                <a:close/>
              </a:path>
              <a:path w="2512059" h="2501900">
                <a:moveTo>
                  <a:pt x="13716" y="1282700"/>
                </a:moveTo>
                <a:lnTo>
                  <a:pt x="12191" y="1282700"/>
                </a:lnTo>
                <a:lnTo>
                  <a:pt x="12763" y="1258887"/>
                </a:lnTo>
                <a:lnTo>
                  <a:pt x="13716" y="1282700"/>
                </a:lnTo>
                <a:close/>
              </a:path>
              <a:path w="2512059" h="2501900">
                <a:moveTo>
                  <a:pt x="14935" y="1320800"/>
                </a:moveTo>
                <a:lnTo>
                  <a:pt x="13716" y="1320800"/>
                </a:lnTo>
                <a:lnTo>
                  <a:pt x="13716" y="1308100"/>
                </a:lnTo>
                <a:lnTo>
                  <a:pt x="14935" y="1320800"/>
                </a:lnTo>
                <a:close/>
              </a:path>
              <a:path w="2512059" h="2501900">
                <a:moveTo>
                  <a:pt x="1478279" y="2489200"/>
                </a:moveTo>
                <a:lnTo>
                  <a:pt x="1414272" y="2489200"/>
                </a:lnTo>
                <a:lnTo>
                  <a:pt x="1475231" y="2476500"/>
                </a:lnTo>
                <a:lnTo>
                  <a:pt x="1507236" y="2463800"/>
                </a:lnTo>
                <a:lnTo>
                  <a:pt x="1536192" y="2463800"/>
                </a:lnTo>
                <a:lnTo>
                  <a:pt x="1566672" y="2451100"/>
                </a:lnTo>
                <a:lnTo>
                  <a:pt x="1595627" y="2451100"/>
                </a:lnTo>
                <a:lnTo>
                  <a:pt x="1626108" y="2438400"/>
                </a:lnTo>
                <a:lnTo>
                  <a:pt x="1684020" y="2413000"/>
                </a:lnTo>
                <a:lnTo>
                  <a:pt x="1711452" y="2413000"/>
                </a:lnTo>
                <a:lnTo>
                  <a:pt x="1740408" y="2400300"/>
                </a:lnTo>
                <a:lnTo>
                  <a:pt x="1795272" y="2374900"/>
                </a:lnTo>
                <a:lnTo>
                  <a:pt x="1821179" y="2362200"/>
                </a:lnTo>
                <a:lnTo>
                  <a:pt x="1848611" y="2349500"/>
                </a:lnTo>
                <a:lnTo>
                  <a:pt x="1874520" y="2324100"/>
                </a:lnTo>
                <a:lnTo>
                  <a:pt x="1926336" y="2298700"/>
                </a:lnTo>
                <a:lnTo>
                  <a:pt x="1975104" y="2260600"/>
                </a:lnTo>
                <a:lnTo>
                  <a:pt x="1999488" y="2247900"/>
                </a:lnTo>
                <a:lnTo>
                  <a:pt x="2046731" y="2209800"/>
                </a:lnTo>
                <a:lnTo>
                  <a:pt x="2092452" y="2171700"/>
                </a:lnTo>
                <a:lnTo>
                  <a:pt x="2090927" y="2171700"/>
                </a:lnTo>
                <a:lnTo>
                  <a:pt x="2135124" y="2133600"/>
                </a:lnTo>
                <a:lnTo>
                  <a:pt x="2176272" y="2082800"/>
                </a:lnTo>
                <a:lnTo>
                  <a:pt x="2215895" y="2044700"/>
                </a:lnTo>
                <a:lnTo>
                  <a:pt x="2214372" y="2044700"/>
                </a:lnTo>
                <a:lnTo>
                  <a:pt x="2252472" y="1993900"/>
                </a:lnTo>
                <a:lnTo>
                  <a:pt x="2269236" y="1968500"/>
                </a:lnTo>
                <a:lnTo>
                  <a:pt x="2287524" y="1943100"/>
                </a:lnTo>
                <a:lnTo>
                  <a:pt x="2286000" y="1943100"/>
                </a:lnTo>
                <a:lnTo>
                  <a:pt x="2319527" y="1892300"/>
                </a:lnTo>
                <a:lnTo>
                  <a:pt x="2334768" y="1866900"/>
                </a:lnTo>
                <a:lnTo>
                  <a:pt x="2348484" y="1841500"/>
                </a:lnTo>
                <a:lnTo>
                  <a:pt x="2363724" y="1816100"/>
                </a:lnTo>
                <a:lnTo>
                  <a:pt x="2375916" y="1790700"/>
                </a:lnTo>
                <a:lnTo>
                  <a:pt x="2389631" y="1765300"/>
                </a:lnTo>
                <a:lnTo>
                  <a:pt x="2401824" y="1739900"/>
                </a:lnTo>
                <a:lnTo>
                  <a:pt x="2412492" y="1701800"/>
                </a:lnTo>
                <a:lnTo>
                  <a:pt x="2433827" y="1651000"/>
                </a:lnTo>
                <a:lnTo>
                  <a:pt x="2452116" y="1587500"/>
                </a:lnTo>
                <a:lnTo>
                  <a:pt x="2467356" y="1536700"/>
                </a:lnTo>
                <a:lnTo>
                  <a:pt x="2479547" y="1473200"/>
                </a:lnTo>
                <a:lnTo>
                  <a:pt x="2484120" y="1435100"/>
                </a:lnTo>
                <a:lnTo>
                  <a:pt x="2488692" y="1409700"/>
                </a:lnTo>
                <a:lnTo>
                  <a:pt x="2493263" y="1371600"/>
                </a:lnTo>
                <a:lnTo>
                  <a:pt x="2494788" y="1346200"/>
                </a:lnTo>
                <a:lnTo>
                  <a:pt x="2497836" y="1308100"/>
                </a:lnTo>
                <a:lnTo>
                  <a:pt x="2497836" y="1320800"/>
                </a:lnTo>
                <a:lnTo>
                  <a:pt x="2509723" y="1320800"/>
                </a:lnTo>
                <a:lnTo>
                  <a:pt x="2508504" y="1346200"/>
                </a:lnTo>
                <a:lnTo>
                  <a:pt x="2505456" y="1384300"/>
                </a:lnTo>
                <a:lnTo>
                  <a:pt x="2500884" y="1409700"/>
                </a:lnTo>
                <a:lnTo>
                  <a:pt x="2497836" y="1447800"/>
                </a:lnTo>
                <a:lnTo>
                  <a:pt x="2485643" y="1498600"/>
                </a:lnTo>
                <a:lnTo>
                  <a:pt x="2479547" y="1536700"/>
                </a:lnTo>
                <a:lnTo>
                  <a:pt x="2471927" y="1562100"/>
                </a:lnTo>
                <a:lnTo>
                  <a:pt x="2464308" y="1600200"/>
                </a:lnTo>
                <a:lnTo>
                  <a:pt x="2446020" y="1651000"/>
                </a:lnTo>
                <a:lnTo>
                  <a:pt x="2424684" y="1714500"/>
                </a:lnTo>
                <a:lnTo>
                  <a:pt x="2388108" y="1790700"/>
                </a:lnTo>
                <a:lnTo>
                  <a:pt x="2360676" y="1854200"/>
                </a:lnTo>
                <a:lnTo>
                  <a:pt x="2330195" y="1905000"/>
                </a:lnTo>
                <a:lnTo>
                  <a:pt x="2279904" y="1981200"/>
                </a:lnTo>
                <a:lnTo>
                  <a:pt x="2261616" y="2006600"/>
                </a:lnTo>
                <a:lnTo>
                  <a:pt x="2225040" y="2044700"/>
                </a:lnTo>
                <a:lnTo>
                  <a:pt x="2185416" y="2095500"/>
                </a:lnTo>
                <a:lnTo>
                  <a:pt x="2144268" y="2133600"/>
                </a:lnTo>
                <a:lnTo>
                  <a:pt x="2100072" y="2184400"/>
                </a:lnTo>
                <a:lnTo>
                  <a:pt x="2054352" y="2222500"/>
                </a:lnTo>
                <a:lnTo>
                  <a:pt x="2007108" y="2260600"/>
                </a:lnTo>
                <a:lnTo>
                  <a:pt x="1958340" y="2286000"/>
                </a:lnTo>
                <a:lnTo>
                  <a:pt x="1906524" y="2324100"/>
                </a:lnTo>
                <a:lnTo>
                  <a:pt x="1854708" y="2349500"/>
                </a:lnTo>
                <a:lnTo>
                  <a:pt x="1827276" y="2374900"/>
                </a:lnTo>
                <a:lnTo>
                  <a:pt x="1744979" y="2413000"/>
                </a:lnTo>
                <a:lnTo>
                  <a:pt x="1716024" y="2425700"/>
                </a:lnTo>
                <a:lnTo>
                  <a:pt x="1658111" y="2438400"/>
                </a:lnTo>
                <a:lnTo>
                  <a:pt x="1600200" y="2463800"/>
                </a:lnTo>
                <a:lnTo>
                  <a:pt x="1478279" y="2489200"/>
                </a:lnTo>
                <a:close/>
              </a:path>
              <a:path w="2512059" h="2501900">
                <a:moveTo>
                  <a:pt x="1383792" y="2501900"/>
                </a:moveTo>
                <a:lnTo>
                  <a:pt x="1095756" y="2501900"/>
                </a:lnTo>
                <a:lnTo>
                  <a:pt x="1065276" y="2489200"/>
                </a:lnTo>
                <a:lnTo>
                  <a:pt x="1447800" y="2489200"/>
                </a:lnTo>
                <a:lnTo>
                  <a:pt x="1383792" y="250190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5603" name="object 4"/>
          <p:cNvSpPr txBox="1">
            <a:spLocks noChangeArrowheads="1"/>
          </p:cNvSpPr>
          <p:nvPr/>
        </p:nvSpPr>
        <p:spPr bwMode="auto">
          <a:xfrm>
            <a:off x="3810453" y="1835422"/>
            <a:ext cx="1585539" cy="130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 indent="178902">
              <a:spcBef>
                <a:spcPts val="78"/>
              </a:spcBef>
            </a:pPr>
            <a:r>
              <a:rPr lang="zh-CN" altLang="zh-CN" sz="2800" dirty="0">
                <a:solidFill>
                  <a:srgbClr val="FFFFFF"/>
                </a:solidFill>
                <a:latin typeface="宋体" pitchFamily="2" charset="-122"/>
              </a:rPr>
              <a:t>第二：  让用户有 情绪波动</a:t>
            </a:r>
            <a:endParaRPr lang="zh-CN" altLang="zh-CN" sz="2800" dirty="0">
              <a:latin typeface="宋体" pitchFamily="2" charset="-122"/>
            </a:endParaRPr>
          </a:p>
        </p:txBody>
      </p:sp>
      <p:sp>
        <p:nvSpPr>
          <p:cNvPr id="25604" name="object 5"/>
          <p:cNvSpPr>
            <a:spLocks noChangeArrowheads="1"/>
          </p:cNvSpPr>
          <p:nvPr/>
        </p:nvSpPr>
        <p:spPr bwMode="auto">
          <a:xfrm>
            <a:off x="2500482" y="1176829"/>
            <a:ext cx="1467439" cy="35089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4581" name="object 6"/>
          <p:cNvSpPr txBox="1"/>
          <p:nvPr/>
        </p:nvSpPr>
        <p:spPr>
          <a:xfrm>
            <a:off x="2695960" y="1248087"/>
            <a:ext cx="999107" cy="564034"/>
          </a:xfrm>
          <a:prstGeom prst="rect">
            <a:avLst/>
          </a:prstGeom>
          <a:noFill/>
          <a:ln w="9525">
            <a:noFill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哇，好漂亮</a:t>
            </a:r>
          </a:p>
        </p:txBody>
      </p:sp>
      <p:sp>
        <p:nvSpPr>
          <p:cNvPr id="25606" name="object 7"/>
          <p:cNvSpPr>
            <a:spLocks noChangeArrowheads="1"/>
          </p:cNvSpPr>
          <p:nvPr/>
        </p:nvSpPr>
        <p:spPr bwMode="auto">
          <a:xfrm>
            <a:off x="5761155" y="1520161"/>
            <a:ext cx="2102740" cy="53119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07" name="object 8"/>
          <p:cNvSpPr>
            <a:spLocks noChangeArrowheads="1"/>
          </p:cNvSpPr>
          <p:nvPr/>
        </p:nvSpPr>
        <p:spPr bwMode="auto">
          <a:xfrm>
            <a:off x="5856178" y="2202506"/>
            <a:ext cx="2231701" cy="35089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08" name="object 9"/>
          <p:cNvSpPr>
            <a:spLocks noChangeArrowheads="1"/>
          </p:cNvSpPr>
          <p:nvPr/>
        </p:nvSpPr>
        <p:spPr bwMode="auto">
          <a:xfrm>
            <a:off x="5797807" y="2783364"/>
            <a:ext cx="1797306" cy="351969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09" name="object 10"/>
          <p:cNvSpPr>
            <a:spLocks noChangeArrowheads="1"/>
          </p:cNvSpPr>
          <p:nvPr/>
        </p:nvSpPr>
        <p:spPr bwMode="auto">
          <a:xfrm>
            <a:off x="5313186" y="3273529"/>
            <a:ext cx="1795949" cy="351969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10" name="object 11"/>
          <p:cNvSpPr>
            <a:spLocks noChangeArrowheads="1"/>
          </p:cNvSpPr>
          <p:nvPr/>
        </p:nvSpPr>
        <p:spPr bwMode="auto">
          <a:xfrm>
            <a:off x="4417247" y="3738863"/>
            <a:ext cx="2045726" cy="350889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11" name="object 12"/>
          <p:cNvSpPr>
            <a:spLocks noChangeArrowheads="1"/>
          </p:cNvSpPr>
          <p:nvPr/>
        </p:nvSpPr>
        <p:spPr bwMode="auto">
          <a:xfrm>
            <a:off x="2450256" y="3223865"/>
            <a:ext cx="1797306" cy="351969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12" name="object 13"/>
          <p:cNvSpPr>
            <a:spLocks noChangeArrowheads="1"/>
          </p:cNvSpPr>
          <p:nvPr/>
        </p:nvSpPr>
        <p:spPr bwMode="auto">
          <a:xfrm>
            <a:off x="1179653" y="2324509"/>
            <a:ext cx="2102739" cy="351969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13" name="object 14"/>
          <p:cNvSpPr txBox="1">
            <a:spLocks noChangeArrowheads="1"/>
          </p:cNvSpPr>
          <p:nvPr/>
        </p:nvSpPr>
        <p:spPr bwMode="auto">
          <a:xfrm>
            <a:off x="5895545" y="1607614"/>
            <a:ext cx="1781017" cy="43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4848" rIns="0" bIns="0">
            <a:spAutoFit/>
          </a:bodyPr>
          <a:lstStyle/>
          <a:p>
            <a:pPr marL="9939">
              <a:lnSpc>
                <a:spcPts val="1615"/>
              </a:lnSpc>
              <a:spcBef>
                <a:spcPts val="196"/>
              </a:spcBef>
            </a:pPr>
            <a:r>
              <a:rPr lang="zh-CN" altLang="zh-CN" dirty="0">
                <a:latin typeface="宋体" pitchFamily="2" charset="-122"/>
              </a:rPr>
              <a:t>这个挺好玩的，我也 拍一个</a:t>
            </a:r>
          </a:p>
        </p:txBody>
      </p:sp>
      <p:sp>
        <p:nvSpPr>
          <p:cNvPr id="25614" name="object 15"/>
          <p:cNvSpPr txBox="1">
            <a:spLocks noChangeArrowheads="1"/>
          </p:cNvSpPr>
          <p:nvPr/>
        </p:nvSpPr>
        <p:spPr bwMode="auto">
          <a:xfrm>
            <a:off x="6017719" y="2252171"/>
            <a:ext cx="1976494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latin typeface="宋体" pitchFamily="2" charset="-122"/>
              </a:rPr>
              <a:t>说的太对了，太认同了</a:t>
            </a:r>
          </a:p>
        </p:txBody>
      </p:sp>
      <p:sp>
        <p:nvSpPr>
          <p:cNvPr id="25615" name="object 16"/>
          <p:cNvSpPr txBox="1">
            <a:spLocks noChangeArrowheads="1"/>
          </p:cNvSpPr>
          <p:nvPr/>
        </p:nvSpPr>
        <p:spPr bwMode="auto">
          <a:xfrm>
            <a:off x="5909120" y="2837346"/>
            <a:ext cx="1585539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latin typeface="宋体" pitchFamily="2" charset="-122"/>
              </a:rPr>
              <a:t>哈哈哈，笑死我了</a:t>
            </a:r>
          </a:p>
        </p:txBody>
      </p:sp>
      <p:sp>
        <p:nvSpPr>
          <p:cNvPr id="25616" name="object 17"/>
          <p:cNvSpPr txBox="1">
            <a:spLocks noChangeArrowheads="1"/>
          </p:cNvSpPr>
          <p:nvPr/>
        </p:nvSpPr>
        <p:spPr bwMode="auto">
          <a:xfrm>
            <a:off x="5386489" y="3391213"/>
            <a:ext cx="1585539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latin typeface="宋体" pitchFamily="2" charset="-122"/>
              </a:rPr>
              <a:t>啊！还可以这样？</a:t>
            </a:r>
          </a:p>
        </p:txBody>
      </p:sp>
      <p:sp>
        <p:nvSpPr>
          <p:cNvPr id="25617" name="object 18"/>
          <p:cNvSpPr txBox="1">
            <a:spLocks noChangeArrowheads="1"/>
          </p:cNvSpPr>
          <p:nvPr/>
        </p:nvSpPr>
        <p:spPr bwMode="auto">
          <a:xfrm>
            <a:off x="4604579" y="3830634"/>
            <a:ext cx="1781017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latin typeface="宋体" pitchFamily="2" charset="-122"/>
              </a:rPr>
              <a:t>好感动，我被感动了</a:t>
            </a:r>
          </a:p>
        </p:txBody>
      </p:sp>
      <p:sp>
        <p:nvSpPr>
          <p:cNvPr id="25618" name="object 19"/>
          <p:cNvSpPr>
            <a:spLocks noGrp="1" noChangeArrowheads="1"/>
          </p:cNvSpPr>
          <p:nvPr>
            <p:ph type="title"/>
          </p:nvPr>
        </p:nvSpPr>
        <p:spPr bwMode="auto">
          <a:xfrm>
            <a:off x="4418605" y="1092616"/>
            <a:ext cx="1585539" cy="225480"/>
          </a:xfrm>
          <a:noFill/>
        </p:spPr>
        <p:txBody>
          <a:bodyPr wrap="square" lIns="0" tIns="9939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400" dirty="0" smtClean="0">
                <a:latin typeface="宋体" pitchFamily="2" charset="-122"/>
              </a:rPr>
              <a:t>加油，为你点赞！</a:t>
            </a:r>
          </a:p>
        </p:txBody>
      </p:sp>
      <p:sp>
        <p:nvSpPr>
          <p:cNvPr id="25619" name="object 20"/>
          <p:cNvSpPr txBox="1">
            <a:spLocks noChangeArrowheads="1"/>
          </p:cNvSpPr>
          <p:nvPr/>
        </p:nvSpPr>
        <p:spPr bwMode="auto">
          <a:xfrm>
            <a:off x="1444361" y="1844059"/>
            <a:ext cx="1781017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latin typeface="宋体" pitchFamily="2" charset="-122"/>
              </a:rPr>
              <a:t>好想吃，哪里有啊？</a:t>
            </a:r>
          </a:p>
        </p:txBody>
      </p:sp>
      <p:sp>
        <p:nvSpPr>
          <p:cNvPr id="25620" name="object 21"/>
          <p:cNvSpPr txBox="1">
            <a:spLocks noChangeArrowheads="1"/>
          </p:cNvSpPr>
          <p:nvPr/>
        </p:nvSpPr>
        <p:spPr bwMode="auto">
          <a:xfrm>
            <a:off x="1360197" y="2396845"/>
            <a:ext cx="1781017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latin typeface="宋体" pitchFamily="2" charset="-122"/>
              </a:rPr>
              <a:t>这是高手，这是高手</a:t>
            </a:r>
          </a:p>
        </p:txBody>
      </p:sp>
      <p:sp>
        <p:nvSpPr>
          <p:cNvPr id="25621" name="object 22"/>
          <p:cNvSpPr txBox="1">
            <a:spLocks noChangeArrowheads="1"/>
          </p:cNvSpPr>
          <p:nvPr/>
        </p:nvSpPr>
        <p:spPr bwMode="auto">
          <a:xfrm>
            <a:off x="2634873" y="3292963"/>
            <a:ext cx="1585539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latin typeface="宋体" pitchFamily="2" charset="-122"/>
              </a:rPr>
              <a:t>好想要，哪里买？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514950" y="2905366"/>
            <a:ext cx="1848891" cy="564034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我觉</a:t>
            </a:r>
            <a:r>
              <a:rPr spc="-4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得</a:t>
            </a:r>
            <a:r>
              <a:rPr spc="-313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......</a:t>
            </a:r>
            <a:r>
              <a:rPr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我认</a:t>
            </a:r>
            <a:r>
              <a:rPr spc="-4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为</a:t>
            </a:r>
            <a:r>
              <a:rPr spc="-317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......</a:t>
            </a:r>
          </a:p>
        </p:txBody>
      </p:sp>
      <p:sp>
        <p:nvSpPr>
          <p:cNvPr id="25623" name="object 24"/>
          <p:cNvSpPr txBox="1">
            <a:spLocks noChangeArrowheads="1"/>
          </p:cNvSpPr>
          <p:nvPr/>
        </p:nvSpPr>
        <p:spPr bwMode="auto">
          <a:xfrm>
            <a:off x="2325367" y="3744261"/>
            <a:ext cx="1781017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latin typeface="宋体" pitchFamily="2" charset="-122"/>
              </a:rPr>
              <a:t>嗯，这个太有用了！</a:t>
            </a:r>
          </a:p>
        </p:txBody>
      </p:sp>
      <p:sp>
        <p:nvSpPr>
          <p:cNvPr id="25624" name="object 25"/>
          <p:cNvSpPr>
            <a:spLocks noChangeArrowheads="1"/>
          </p:cNvSpPr>
          <p:nvPr/>
        </p:nvSpPr>
        <p:spPr bwMode="auto">
          <a:xfrm>
            <a:off x="4236703" y="1023518"/>
            <a:ext cx="1797306" cy="353049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25" name="object 26"/>
          <p:cNvSpPr>
            <a:spLocks noChangeArrowheads="1"/>
          </p:cNvSpPr>
          <p:nvPr/>
        </p:nvSpPr>
        <p:spPr bwMode="auto">
          <a:xfrm>
            <a:off x="1331691" y="1769563"/>
            <a:ext cx="1797306" cy="350889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26" name="object 27"/>
          <p:cNvSpPr>
            <a:spLocks noChangeArrowheads="1"/>
          </p:cNvSpPr>
          <p:nvPr/>
        </p:nvSpPr>
        <p:spPr bwMode="auto">
          <a:xfrm>
            <a:off x="1360197" y="2831949"/>
            <a:ext cx="2047083" cy="351969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27" name="object 28"/>
          <p:cNvSpPr>
            <a:spLocks noChangeArrowheads="1"/>
          </p:cNvSpPr>
          <p:nvPr/>
        </p:nvSpPr>
        <p:spPr bwMode="auto">
          <a:xfrm>
            <a:off x="2170615" y="3670844"/>
            <a:ext cx="1797306" cy="351969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7463" y="1530958"/>
            <a:ext cx="3371986" cy="179815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9939" fontAlgn="auto">
              <a:spcBef>
                <a:spcPts val="82"/>
              </a:spcBef>
            </a:pP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长度、吸引力、完整度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是否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标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题党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标题真实性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5382" y="2616016"/>
            <a:ext cx="3371986" cy="517867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marR="3976" fontAlgn="auto">
              <a:lnSpc>
                <a:spcPct val="150000"/>
              </a:lnSpc>
              <a:spcBef>
                <a:spcPts val="78"/>
              </a:spcBef>
            </a:pP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封面清晰度、美观度、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截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图完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整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度、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封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面与主题呼 应程度、封面人物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71536" y="3302680"/>
            <a:ext cx="3822670" cy="1563795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marR="555094" fontAlgn="auto">
              <a:lnSpc>
                <a:spcPct val="130000"/>
              </a:lnSpc>
              <a:spcBef>
                <a:spcPts val="78"/>
              </a:spcBef>
            </a:pP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热度：主题热度、人物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热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度、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话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题热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度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、新鲜度 事件新鲜：时新内容、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当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下事件</a:t>
            </a:r>
            <a:endParaRPr sz="11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marR="834381" fontAlgn="auto">
              <a:lnSpc>
                <a:spcPct val="130000"/>
              </a:lnSpc>
            </a:pP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手法新鲜：拍摄手法、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叙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事手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法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、剪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辑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技巧 观赏度：色彩度、美观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度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、情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节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流畅度</a:t>
            </a:r>
            <a:endParaRPr sz="11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fontAlgn="auto">
              <a:spcBef>
                <a:spcPts val="391"/>
              </a:spcBef>
            </a:pP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稀缺度：内容稀缺度、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版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权稀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缺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度、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素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材稀缺度</a:t>
            </a:r>
            <a:endParaRPr sz="11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marR="3976" fontAlgn="auto">
              <a:lnSpc>
                <a:spcPct val="130000"/>
              </a:lnSpc>
            </a:pP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精彩度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：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有无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亮点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、有无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意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义、精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彩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分布区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间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是否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合理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 剧情完整度</a:t>
            </a:r>
          </a:p>
        </p:txBody>
      </p:sp>
      <p:sp>
        <p:nvSpPr>
          <p:cNvPr id="25604" name="object 5"/>
          <p:cNvSpPr txBox="1"/>
          <p:nvPr/>
        </p:nvSpPr>
        <p:spPr>
          <a:xfrm>
            <a:off x="2197764" y="3725907"/>
            <a:ext cx="542993" cy="594812"/>
          </a:xfrm>
          <a:prstGeom prst="rect">
            <a:avLst/>
          </a:prstGeom>
          <a:noFill/>
          <a:ln w="9525">
            <a:noFill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9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内容 主题</a:t>
            </a:r>
          </a:p>
        </p:txBody>
      </p:sp>
      <p:sp>
        <p:nvSpPr>
          <p:cNvPr id="26629" name="object 6"/>
          <p:cNvSpPr>
            <a:spLocks noChangeArrowheads="1"/>
          </p:cNvSpPr>
          <p:nvPr/>
        </p:nvSpPr>
        <p:spPr bwMode="auto">
          <a:xfrm>
            <a:off x="3285107" y="702859"/>
            <a:ext cx="2603651" cy="44050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6630" name="object 7"/>
          <p:cNvSpPr>
            <a:spLocks noChangeArrowheads="1"/>
          </p:cNvSpPr>
          <p:nvPr/>
        </p:nvSpPr>
        <p:spPr bwMode="auto">
          <a:xfrm>
            <a:off x="3279677" y="698541"/>
            <a:ext cx="2614511" cy="450218"/>
          </a:xfrm>
          <a:custGeom>
            <a:avLst/>
            <a:gdLst/>
            <a:ahLst/>
            <a:cxnLst>
              <a:cxn ang="0">
                <a:pos x="91440" y="658368"/>
              </a:cxn>
              <a:cxn ang="0">
                <a:pos x="41148" y="633984"/>
              </a:cxn>
              <a:cxn ang="0">
                <a:pos x="0" y="557784"/>
              </a:cxn>
              <a:cxn ang="0">
                <a:pos x="91440" y="3048"/>
              </a:cxn>
              <a:cxn ang="0">
                <a:pos x="2965703" y="3048"/>
              </a:cxn>
              <a:cxn ang="0">
                <a:pos x="92964" y="15240"/>
              </a:cxn>
              <a:cxn ang="0">
                <a:pos x="56388" y="30480"/>
              </a:cxn>
              <a:cxn ang="0">
                <a:pos x="42672" y="42672"/>
              </a:cxn>
              <a:cxn ang="0">
                <a:pos x="30480" y="57912"/>
              </a:cxn>
              <a:cxn ang="0">
                <a:pos x="19812" y="74676"/>
              </a:cxn>
              <a:cxn ang="0">
                <a:pos x="15240" y="94488"/>
              </a:cxn>
              <a:cxn ang="0">
                <a:pos x="12192" y="547116"/>
              </a:cxn>
              <a:cxn ang="0">
                <a:pos x="15240" y="566928"/>
              </a:cxn>
              <a:cxn ang="0">
                <a:pos x="19812" y="586739"/>
              </a:cxn>
              <a:cxn ang="0">
                <a:pos x="30480" y="603504"/>
              </a:cxn>
              <a:cxn ang="0">
                <a:pos x="42672" y="618744"/>
              </a:cxn>
              <a:cxn ang="0">
                <a:pos x="56388" y="630936"/>
              </a:cxn>
              <a:cxn ang="0">
                <a:pos x="92964" y="646176"/>
              </a:cxn>
              <a:cxn ang="0">
                <a:pos x="2965703" y="658368"/>
              </a:cxn>
              <a:cxn ang="0">
                <a:pos x="2962656" y="15240"/>
              </a:cxn>
              <a:cxn ang="0">
                <a:pos x="3002280" y="16764"/>
              </a:cxn>
              <a:cxn ang="0">
                <a:pos x="83820" y="16764"/>
              </a:cxn>
              <a:cxn ang="0">
                <a:pos x="3026664" y="57912"/>
              </a:cxn>
              <a:cxn ang="0">
                <a:pos x="3014472" y="42672"/>
              </a:cxn>
              <a:cxn ang="0">
                <a:pos x="3000756" y="30480"/>
              </a:cxn>
              <a:cxn ang="0">
                <a:pos x="3043427" y="60960"/>
              </a:cxn>
              <a:cxn ang="0">
                <a:pos x="24384" y="67056"/>
              </a:cxn>
              <a:cxn ang="0">
                <a:pos x="3050612" y="76200"/>
              </a:cxn>
              <a:cxn ang="0">
                <a:pos x="3048000" y="70104"/>
              </a:cxn>
              <a:cxn ang="0">
                <a:pos x="20465" y="74676"/>
              </a:cxn>
              <a:cxn ang="0">
                <a:pos x="3037332" y="76200"/>
              </a:cxn>
              <a:cxn ang="0">
                <a:pos x="3040380" y="83820"/>
              </a:cxn>
              <a:cxn ang="0">
                <a:pos x="17199" y="83820"/>
              </a:cxn>
              <a:cxn ang="0">
                <a:pos x="3053442" y="83820"/>
              </a:cxn>
              <a:cxn ang="0">
                <a:pos x="3043427" y="105156"/>
              </a:cxn>
              <a:cxn ang="0">
                <a:pos x="13716" y="105156"/>
              </a:cxn>
              <a:cxn ang="0">
                <a:pos x="3043427" y="103632"/>
              </a:cxn>
              <a:cxn ang="0">
                <a:pos x="12192" y="547116"/>
              </a:cxn>
              <a:cxn ang="0">
                <a:pos x="3043427" y="557784"/>
              </a:cxn>
              <a:cxn ang="0">
                <a:pos x="3057144" y="557784"/>
              </a:cxn>
              <a:cxn ang="0">
                <a:pos x="13933" y="557784"/>
              </a:cxn>
              <a:cxn ang="0">
                <a:pos x="3043427" y="557784"/>
              </a:cxn>
              <a:cxn ang="0">
                <a:pos x="17199" y="577596"/>
              </a:cxn>
              <a:cxn ang="0">
                <a:pos x="3035808" y="586739"/>
              </a:cxn>
              <a:cxn ang="0">
                <a:pos x="3052572" y="580644"/>
              </a:cxn>
              <a:cxn ang="0">
                <a:pos x="20465" y="586739"/>
              </a:cxn>
              <a:cxn ang="0">
                <a:pos x="3045714" y="595884"/>
              </a:cxn>
              <a:cxn ang="0">
                <a:pos x="3048000" y="591312"/>
              </a:cxn>
              <a:cxn ang="0">
                <a:pos x="24384" y="594360"/>
              </a:cxn>
              <a:cxn ang="0">
                <a:pos x="2964180" y="646176"/>
              </a:cxn>
              <a:cxn ang="0">
                <a:pos x="3000756" y="630936"/>
              </a:cxn>
              <a:cxn ang="0">
                <a:pos x="3014472" y="618744"/>
              </a:cxn>
              <a:cxn ang="0">
                <a:pos x="3026664" y="603504"/>
              </a:cxn>
              <a:cxn ang="0">
                <a:pos x="3023616" y="627887"/>
              </a:cxn>
              <a:cxn ang="0">
                <a:pos x="2995041" y="647700"/>
              </a:cxn>
            </a:cxnLst>
            <a:rect l="0" t="0" r="r" b="b"/>
            <a:pathLst>
              <a:path w="3057525" h="661669">
                <a:moveTo>
                  <a:pt x="2942844" y="661416"/>
                </a:moveTo>
                <a:lnTo>
                  <a:pt x="114300" y="661416"/>
                </a:lnTo>
                <a:lnTo>
                  <a:pt x="102108" y="659892"/>
                </a:lnTo>
                <a:lnTo>
                  <a:pt x="91440" y="658368"/>
                </a:lnTo>
                <a:lnTo>
                  <a:pt x="70104" y="652272"/>
                </a:lnTo>
                <a:lnTo>
                  <a:pt x="59436" y="646176"/>
                </a:lnTo>
                <a:lnTo>
                  <a:pt x="50292" y="641604"/>
                </a:lnTo>
                <a:lnTo>
                  <a:pt x="41148" y="633984"/>
                </a:lnTo>
                <a:lnTo>
                  <a:pt x="33528" y="627887"/>
                </a:lnTo>
                <a:lnTo>
                  <a:pt x="25908" y="618744"/>
                </a:lnTo>
                <a:lnTo>
                  <a:pt x="4572" y="580644"/>
                </a:lnTo>
                <a:lnTo>
                  <a:pt x="0" y="557784"/>
                </a:lnTo>
                <a:lnTo>
                  <a:pt x="0" y="103632"/>
                </a:lnTo>
                <a:lnTo>
                  <a:pt x="13716" y="60960"/>
                </a:lnTo>
                <a:lnTo>
                  <a:pt x="41148" y="25908"/>
                </a:lnTo>
                <a:lnTo>
                  <a:pt x="91440" y="3048"/>
                </a:lnTo>
                <a:lnTo>
                  <a:pt x="114300" y="0"/>
                </a:lnTo>
                <a:lnTo>
                  <a:pt x="2942844" y="0"/>
                </a:lnTo>
                <a:lnTo>
                  <a:pt x="2955035" y="1524"/>
                </a:lnTo>
                <a:lnTo>
                  <a:pt x="2965703" y="3048"/>
                </a:lnTo>
                <a:lnTo>
                  <a:pt x="2987040" y="9144"/>
                </a:lnTo>
                <a:lnTo>
                  <a:pt x="2997708" y="13716"/>
                </a:lnTo>
                <a:lnTo>
                  <a:pt x="103632" y="13716"/>
                </a:lnTo>
                <a:lnTo>
                  <a:pt x="92964" y="15240"/>
                </a:lnTo>
                <a:lnTo>
                  <a:pt x="94488" y="15240"/>
                </a:lnTo>
                <a:lnTo>
                  <a:pt x="89154" y="16764"/>
                </a:lnTo>
                <a:lnTo>
                  <a:pt x="83820" y="16764"/>
                </a:lnTo>
                <a:lnTo>
                  <a:pt x="56388" y="30480"/>
                </a:lnTo>
                <a:lnTo>
                  <a:pt x="57912" y="30480"/>
                </a:lnTo>
                <a:lnTo>
                  <a:pt x="48768" y="36576"/>
                </a:lnTo>
                <a:lnTo>
                  <a:pt x="50292" y="36576"/>
                </a:lnTo>
                <a:lnTo>
                  <a:pt x="42672" y="42672"/>
                </a:lnTo>
                <a:lnTo>
                  <a:pt x="35052" y="50292"/>
                </a:lnTo>
                <a:lnTo>
                  <a:pt x="36576" y="50292"/>
                </a:lnTo>
                <a:lnTo>
                  <a:pt x="28956" y="57912"/>
                </a:lnTo>
                <a:lnTo>
                  <a:pt x="30480" y="57912"/>
                </a:lnTo>
                <a:lnTo>
                  <a:pt x="25400" y="65532"/>
                </a:lnTo>
                <a:lnTo>
                  <a:pt x="24384" y="65532"/>
                </a:lnTo>
                <a:lnTo>
                  <a:pt x="20465" y="74676"/>
                </a:lnTo>
                <a:lnTo>
                  <a:pt x="19812" y="74676"/>
                </a:lnTo>
                <a:lnTo>
                  <a:pt x="17199" y="83820"/>
                </a:lnTo>
                <a:lnTo>
                  <a:pt x="16764" y="83820"/>
                </a:lnTo>
                <a:lnTo>
                  <a:pt x="13716" y="94488"/>
                </a:lnTo>
                <a:lnTo>
                  <a:pt x="15240" y="94488"/>
                </a:lnTo>
                <a:lnTo>
                  <a:pt x="13933" y="103632"/>
                </a:lnTo>
                <a:lnTo>
                  <a:pt x="13716" y="103632"/>
                </a:lnTo>
                <a:lnTo>
                  <a:pt x="12192" y="114300"/>
                </a:lnTo>
                <a:lnTo>
                  <a:pt x="12192" y="547116"/>
                </a:lnTo>
                <a:lnTo>
                  <a:pt x="12382" y="547116"/>
                </a:lnTo>
                <a:lnTo>
                  <a:pt x="13716" y="557784"/>
                </a:lnTo>
                <a:lnTo>
                  <a:pt x="13933" y="557784"/>
                </a:lnTo>
                <a:lnTo>
                  <a:pt x="15240" y="566928"/>
                </a:lnTo>
                <a:lnTo>
                  <a:pt x="13716" y="566928"/>
                </a:lnTo>
                <a:lnTo>
                  <a:pt x="16764" y="577596"/>
                </a:lnTo>
                <a:lnTo>
                  <a:pt x="17199" y="577596"/>
                </a:lnTo>
                <a:lnTo>
                  <a:pt x="19812" y="586739"/>
                </a:lnTo>
                <a:lnTo>
                  <a:pt x="20465" y="586739"/>
                </a:lnTo>
                <a:lnTo>
                  <a:pt x="24384" y="595884"/>
                </a:lnTo>
                <a:lnTo>
                  <a:pt x="25399" y="595884"/>
                </a:lnTo>
                <a:lnTo>
                  <a:pt x="30480" y="603504"/>
                </a:lnTo>
                <a:lnTo>
                  <a:pt x="28956" y="603504"/>
                </a:lnTo>
                <a:lnTo>
                  <a:pt x="36576" y="611124"/>
                </a:lnTo>
                <a:lnTo>
                  <a:pt x="35052" y="611124"/>
                </a:lnTo>
                <a:lnTo>
                  <a:pt x="42672" y="618744"/>
                </a:lnTo>
                <a:lnTo>
                  <a:pt x="50292" y="624839"/>
                </a:lnTo>
                <a:lnTo>
                  <a:pt x="48768" y="624839"/>
                </a:lnTo>
                <a:lnTo>
                  <a:pt x="57912" y="630936"/>
                </a:lnTo>
                <a:lnTo>
                  <a:pt x="56388" y="630936"/>
                </a:lnTo>
                <a:lnTo>
                  <a:pt x="74676" y="640080"/>
                </a:lnTo>
                <a:lnTo>
                  <a:pt x="83820" y="643128"/>
                </a:lnTo>
                <a:lnTo>
                  <a:pt x="94488" y="646176"/>
                </a:lnTo>
                <a:lnTo>
                  <a:pt x="92964" y="646176"/>
                </a:lnTo>
                <a:lnTo>
                  <a:pt x="103632" y="647700"/>
                </a:lnTo>
                <a:lnTo>
                  <a:pt x="2995041" y="647700"/>
                </a:lnTo>
                <a:lnTo>
                  <a:pt x="2987040" y="652272"/>
                </a:lnTo>
                <a:lnTo>
                  <a:pt x="2965703" y="658368"/>
                </a:lnTo>
                <a:lnTo>
                  <a:pt x="2955035" y="659892"/>
                </a:lnTo>
                <a:lnTo>
                  <a:pt x="2942844" y="661416"/>
                </a:lnTo>
                <a:close/>
              </a:path>
              <a:path w="3057525" h="661669">
                <a:moveTo>
                  <a:pt x="2973324" y="18288"/>
                </a:moveTo>
                <a:lnTo>
                  <a:pt x="2962656" y="15240"/>
                </a:lnTo>
                <a:lnTo>
                  <a:pt x="2964180" y="15240"/>
                </a:lnTo>
                <a:lnTo>
                  <a:pt x="2953511" y="13716"/>
                </a:lnTo>
                <a:lnTo>
                  <a:pt x="2997708" y="13716"/>
                </a:lnTo>
                <a:lnTo>
                  <a:pt x="3002280" y="16764"/>
                </a:lnTo>
                <a:lnTo>
                  <a:pt x="2973324" y="16764"/>
                </a:lnTo>
                <a:lnTo>
                  <a:pt x="2973324" y="18288"/>
                </a:lnTo>
                <a:close/>
              </a:path>
              <a:path w="3057525" h="661669">
                <a:moveTo>
                  <a:pt x="83820" y="18288"/>
                </a:moveTo>
                <a:lnTo>
                  <a:pt x="83820" y="16764"/>
                </a:lnTo>
                <a:lnTo>
                  <a:pt x="89154" y="16764"/>
                </a:lnTo>
                <a:lnTo>
                  <a:pt x="83820" y="18288"/>
                </a:lnTo>
                <a:close/>
              </a:path>
              <a:path w="3057525" h="661669">
                <a:moveTo>
                  <a:pt x="3032760" y="67056"/>
                </a:moveTo>
                <a:lnTo>
                  <a:pt x="3026664" y="57912"/>
                </a:lnTo>
                <a:lnTo>
                  <a:pt x="3028188" y="57912"/>
                </a:lnTo>
                <a:lnTo>
                  <a:pt x="3020568" y="50292"/>
                </a:lnTo>
                <a:lnTo>
                  <a:pt x="3022092" y="50292"/>
                </a:lnTo>
                <a:lnTo>
                  <a:pt x="3014472" y="42672"/>
                </a:lnTo>
                <a:lnTo>
                  <a:pt x="3006852" y="36576"/>
                </a:lnTo>
                <a:lnTo>
                  <a:pt x="3008376" y="36576"/>
                </a:lnTo>
                <a:lnTo>
                  <a:pt x="2999232" y="30480"/>
                </a:lnTo>
                <a:lnTo>
                  <a:pt x="3000756" y="30480"/>
                </a:lnTo>
                <a:lnTo>
                  <a:pt x="2973324" y="16764"/>
                </a:lnTo>
                <a:lnTo>
                  <a:pt x="3002280" y="16764"/>
                </a:lnTo>
                <a:lnTo>
                  <a:pt x="3015996" y="25908"/>
                </a:lnTo>
                <a:lnTo>
                  <a:pt x="3043427" y="60960"/>
                </a:lnTo>
                <a:lnTo>
                  <a:pt x="3045714" y="65532"/>
                </a:lnTo>
                <a:lnTo>
                  <a:pt x="3032760" y="65532"/>
                </a:lnTo>
                <a:lnTo>
                  <a:pt x="3032760" y="67056"/>
                </a:lnTo>
                <a:close/>
              </a:path>
              <a:path w="3057525" h="661669">
                <a:moveTo>
                  <a:pt x="24384" y="67056"/>
                </a:moveTo>
                <a:lnTo>
                  <a:pt x="24384" y="65532"/>
                </a:lnTo>
                <a:lnTo>
                  <a:pt x="25400" y="65532"/>
                </a:lnTo>
                <a:lnTo>
                  <a:pt x="24384" y="67056"/>
                </a:lnTo>
                <a:close/>
              </a:path>
              <a:path w="3057525" h="661669">
                <a:moveTo>
                  <a:pt x="3050612" y="76200"/>
                </a:moveTo>
                <a:lnTo>
                  <a:pt x="3037332" y="76200"/>
                </a:lnTo>
                <a:lnTo>
                  <a:pt x="3032760" y="65532"/>
                </a:lnTo>
                <a:lnTo>
                  <a:pt x="3045714" y="65532"/>
                </a:lnTo>
                <a:lnTo>
                  <a:pt x="3048000" y="70104"/>
                </a:lnTo>
                <a:lnTo>
                  <a:pt x="3050612" y="76200"/>
                </a:lnTo>
                <a:close/>
              </a:path>
              <a:path w="3057525" h="661669">
                <a:moveTo>
                  <a:pt x="19812" y="76200"/>
                </a:moveTo>
                <a:lnTo>
                  <a:pt x="19812" y="74676"/>
                </a:lnTo>
                <a:lnTo>
                  <a:pt x="20465" y="74676"/>
                </a:lnTo>
                <a:lnTo>
                  <a:pt x="19812" y="76200"/>
                </a:lnTo>
                <a:close/>
              </a:path>
              <a:path w="3057525" h="661669">
                <a:moveTo>
                  <a:pt x="3040380" y="85344"/>
                </a:moveTo>
                <a:lnTo>
                  <a:pt x="3035808" y="74676"/>
                </a:lnTo>
                <a:lnTo>
                  <a:pt x="3037332" y="76200"/>
                </a:lnTo>
                <a:lnTo>
                  <a:pt x="3050612" y="76200"/>
                </a:lnTo>
                <a:lnTo>
                  <a:pt x="3052572" y="80772"/>
                </a:lnTo>
                <a:lnTo>
                  <a:pt x="3053442" y="83820"/>
                </a:lnTo>
                <a:lnTo>
                  <a:pt x="3040380" y="83820"/>
                </a:lnTo>
                <a:lnTo>
                  <a:pt x="3040380" y="85344"/>
                </a:lnTo>
                <a:close/>
              </a:path>
              <a:path w="3057525" h="661669">
                <a:moveTo>
                  <a:pt x="16764" y="85344"/>
                </a:moveTo>
                <a:lnTo>
                  <a:pt x="16764" y="83820"/>
                </a:lnTo>
                <a:lnTo>
                  <a:pt x="17199" y="83820"/>
                </a:lnTo>
                <a:lnTo>
                  <a:pt x="16764" y="85344"/>
                </a:lnTo>
                <a:close/>
              </a:path>
              <a:path w="3057525" h="661669">
                <a:moveTo>
                  <a:pt x="3043427" y="105156"/>
                </a:moveTo>
                <a:lnTo>
                  <a:pt x="3040380" y="83820"/>
                </a:lnTo>
                <a:lnTo>
                  <a:pt x="3053442" y="83820"/>
                </a:lnTo>
                <a:lnTo>
                  <a:pt x="3055619" y="91440"/>
                </a:lnTo>
                <a:lnTo>
                  <a:pt x="3057144" y="103632"/>
                </a:lnTo>
                <a:lnTo>
                  <a:pt x="3043427" y="103632"/>
                </a:lnTo>
                <a:lnTo>
                  <a:pt x="3043427" y="105156"/>
                </a:lnTo>
                <a:close/>
              </a:path>
              <a:path w="3057525" h="661669">
                <a:moveTo>
                  <a:pt x="13716" y="105156"/>
                </a:moveTo>
                <a:lnTo>
                  <a:pt x="13716" y="103632"/>
                </a:lnTo>
                <a:lnTo>
                  <a:pt x="13933" y="103632"/>
                </a:lnTo>
                <a:lnTo>
                  <a:pt x="13716" y="105156"/>
                </a:lnTo>
                <a:close/>
              </a:path>
              <a:path w="3057525" h="661669">
                <a:moveTo>
                  <a:pt x="3057144" y="547116"/>
                </a:moveTo>
                <a:lnTo>
                  <a:pt x="3044952" y="547116"/>
                </a:lnTo>
                <a:lnTo>
                  <a:pt x="3044952" y="114300"/>
                </a:lnTo>
                <a:lnTo>
                  <a:pt x="3043427" y="103632"/>
                </a:lnTo>
                <a:lnTo>
                  <a:pt x="3057144" y="103632"/>
                </a:lnTo>
                <a:lnTo>
                  <a:pt x="3057144" y="547116"/>
                </a:lnTo>
                <a:close/>
              </a:path>
              <a:path w="3057525" h="661669">
                <a:moveTo>
                  <a:pt x="12382" y="547116"/>
                </a:moveTo>
                <a:lnTo>
                  <a:pt x="12192" y="547116"/>
                </a:lnTo>
                <a:lnTo>
                  <a:pt x="12192" y="545592"/>
                </a:lnTo>
                <a:lnTo>
                  <a:pt x="12382" y="547116"/>
                </a:lnTo>
                <a:close/>
              </a:path>
              <a:path w="3057525" h="661669">
                <a:moveTo>
                  <a:pt x="3057144" y="557784"/>
                </a:moveTo>
                <a:lnTo>
                  <a:pt x="3043427" y="557784"/>
                </a:lnTo>
                <a:lnTo>
                  <a:pt x="3044952" y="545592"/>
                </a:lnTo>
                <a:lnTo>
                  <a:pt x="3044952" y="547116"/>
                </a:lnTo>
                <a:lnTo>
                  <a:pt x="3057144" y="547116"/>
                </a:lnTo>
                <a:lnTo>
                  <a:pt x="3057144" y="557784"/>
                </a:lnTo>
                <a:close/>
              </a:path>
              <a:path w="3057525" h="661669">
                <a:moveTo>
                  <a:pt x="13933" y="557784"/>
                </a:moveTo>
                <a:lnTo>
                  <a:pt x="13716" y="557784"/>
                </a:lnTo>
                <a:lnTo>
                  <a:pt x="13716" y="556260"/>
                </a:lnTo>
                <a:lnTo>
                  <a:pt x="13933" y="557784"/>
                </a:lnTo>
                <a:close/>
              </a:path>
              <a:path w="3057525" h="661669">
                <a:moveTo>
                  <a:pt x="3053442" y="577596"/>
                </a:moveTo>
                <a:lnTo>
                  <a:pt x="3040380" y="577596"/>
                </a:lnTo>
                <a:lnTo>
                  <a:pt x="3043427" y="556260"/>
                </a:lnTo>
                <a:lnTo>
                  <a:pt x="3043427" y="557784"/>
                </a:lnTo>
                <a:lnTo>
                  <a:pt x="3057144" y="557784"/>
                </a:lnTo>
                <a:lnTo>
                  <a:pt x="3055619" y="569976"/>
                </a:lnTo>
                <a:lnTo>
                  <a:pt x="3053442" y="577596"/>
                </a:lnTo>
                <a:close/>
              </a:path>
              <a:path w="3057525" h="661669">
                <a:moveTo>
                  <a:pt x="17199" y="577596"/>
                </a:moveTo>
                <a:lnTo>
                  <a:pt x="16764" y="577596"/>
                </a:lnTo>
                <a:lnTo>
                  <a:pt x="16764" y="576072"/>
                </a:lnTo>
                <a:lnTo>
                  <a:pt x="17199" y="577596"/>
                </a:lnTo>
                <a:close/>
              </a:path>
              <a:path w="3057525" h="661669">
                <a:moveTo>
                  <a:pt x="3035808" y="586739"/>
                </a:moveTo>
                <a:lnTo>
                  <a:pt x="3040380" y="576072"/>
                </a:lnTo>
                <a:lnTo>
                  <a:pt x="3040380" y="577596"/>
                </a:lnTo>
                <a:lnTo>
                  <a:pt x="3053442" y="577596"/>
                </a:lnTo>
                <a:lnTo>
                  <a:pt x="3052572" y="580644"/>
                </a:lnTo>
                <a:lnTo>
                  <a:pt x="3050612" y="585216"/>
                </a:lnTo>
                <a:lnTo>
                  <a:pt x="3037332" y="585216"/>
                </a:lnTo>
                <a:lnTo>
                  <a:pt x="3035808" y="586739"/>
                </a:lnTo>
                <a:close/>
              </a:path>
              <a:path w="3057525" h="661669">
                <a:moveTo>
                  <a:pt x="20465" y="586739"/>
                </a:moveTo>
                <a:lnTo>
                  <a:pt x="19812" y="586739"/>
                </a:lnTo>
                <a:lnTo>
                  <a:pt x="19812" y="585216"/>
                </a:lnTo>
                <a:lnTo>
                  <a:pt x="20465" y="586739"/>
                </a:lnTo>
                <a:close/>
              </a:path>
              <a:path w="3057525" h="661669">
                <a:moveTo>
                  <a:pt x="3045714" y="595884"/>
                </a:moveTo>
                <a:lnTo>
                  <a:pt x="3032760" y="595884"/>
                </a:lnTo>
                <a:lnTo>
                  <a:pt x="3037332" y="585216"/>
                </a:lnTo>
                <a:lnTo>
                  <a:pt x="3050612" y="585216"/>
                </a:lnTo>
                <a:lnTo>
                  <a:pt x="3048000" y="591312"/>
                </a:lnTo>
                <a:lnTo>
                  <a:pt x="3045714" y="595884"/>
                </a:lnTo>
                <a:close/>
              </a:path>
              <a:path w="3057525" h="661669">
                <a:moveTo>
                  <a:pt x="25399" y="595884"/>
                </a:moveTo>
                <a:lnTo>
                  <a:pt x="24384" y="595884"/>
                </a:lnTo>
                <a:lnTo>
                  <a:pt x="24384" y="594360"/>
                </a:lnTo>
                <a:lnTo>
                  <a:pt x="25399" y="595884"/>
                </a:lnTo>
                <a:close/>
              </a:path>
              <a:path w="3057525" h="661669">
                <a:moveTo>
                  <a:pt x="2995041" y="647700"/>
                </a:moveTo>
                <a:lnTo>
                  <a:pt x="2953511" y="647700"/>
                </a:lnTo>
                <a:lnTo>
                  <a:pt x="2964180" y="646176"/>
                </a:lnTo>
                <a:lnTo>
                  <a:pt x="2962656" y="646176"/>
                </a:lnTo>
                <a:lnTo>
                  <a:pt x="2973324" y="643128"/>
                </a:lnTo>
                <a:lnTo>
                  <a:pt x="2982468" y="640080"/>
                </a:lnTo>
                <a:lnTo>
                  <a:pt x="3000756" y="630936"/>
                </a:lnTo>
                <a:lnTo>
                  <a:pt x="2999232" y="630936"/>
                </a:lnTo>
                <a:lnTo>
                  <a:pt x="3008376" y="624839"/>
                </a:lnTo>
                <a:lnTo>
                  <a:pt x="3006852" y="624839"/>
                </a:lnTo>
                <a:lnTo>
                  <a:pt x="3014472" y="618744"/>
                </a:lnTo>
                <a:lnTo>
                  <a:pt x="3022092" y="611124"/>
                </a:lnTo>
                <a:lnTo>
                  <a:pt x="3020568" y="611124"/>
                </a:lnTo>
                <a:lnTo>
                  <a:pt x="3028188" y="603504"/>
                </a:lnTo>
                <a:lnTo>
                  <a:pt x="3026664" y="603504"/>
                </a:lnTo>
                <a:lnTo>
                  <a:pt x="3032760" y="594360"/>
                </a:lnTo>
                <a:lnTo>
                  <a:pt x="3032760" y="595884"/>
                </a:lnTo>
                <a:lnTo>
                  <a:pt x="3045714" y="595884"/>
                </a:lnTo>
                <a:lnTo>
                  <a:pt x="3023616" y="627887"/>
                </a:lnTo>
                <a:lnTo>
                  <a:pt x="3015996" y="633984"/>
                </a:lnTo>
                <a:lnTo>
                  <a:pt x="3006852" y="641604"/>
                </a:lnTo>
                <a:lnTo>
                  <a:pt x="2997708" y="646176"/>
                </a:lnTo>
                <a:lnTo>
                  <a:pt x="2995041" y="64770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91445" y="774438"/>
            <a:ext cx="2147537" cy="348088"/>
          </a:xfrm>
        </p:spPr>
        <p:txBody>
          <a:bodyPr wrap="square" lIns="0" tIns="9442" rIns="0" bIns="0">
            <a:spAutoFit/>
          </a:bodyPr>
          <a:lstStyle/>
          <a:p>
            <a:pPr marL="9939" defTabSz="715609">
              <a:spcBef>
                <a:spcPts val="74"/>
              </a:spcBef>
            </a:pPr>
            <a:r>
              <a:rPr sz="2200" kern="0" spc="-4" noProof="1">
                <a:latin typeface="宋体" panose="02010600030101010101" pitchFamily="2" charset="-122"/>
                <a:cs typeface="宋体" panose="02010600030101010101" pitchFamily="2" charset="-122"/>
              </a:rPr>
              <a:t>抖音作品四要素</a:t>
            </a:r>
            <a:endParaRPr sz="2200" kern="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632" name="object 9"/>
          <p:cNvSpPr>
            <a:spLocks noChangeArrowheads="1"/>
          </p:cNvSpPr>
          <p:nvPr/>
        </p:nvSpPr>
        <p:spPr bwMode="auto">
          <a:xfrm>
            <a:off x="1729433" y="3566117"/>
            <a:ext cx="1148430" cy="906914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09" name="object 10"/>
          <p:cNvSpPr txBox="1"/>
          <p:nvPr/>
        </p:nvSpPr>
        <p:spPr>
          <a:xfrm>
            <a:off x="2261565" y="2148523"/>
            <a:ext cx="457472" cy="256759"/>
          </a:xfrm>
          <a:prstGeom prst="rect">
            <a:avLst/>
          </a:prstGeom>
          <a:noFill/>
          <a:ln w="9525">
            <a:noFill/>
          </a:ln>
        </p:spPr>
        <p:txBody>
          <a:bodyPr lIns="0" tIns="10436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画质</a:t>
            </a:r>
          </a:p>
        </p:txBody>
      </p:sp>
      <p:sp>
        <p:nvSpPr>
          <p:cNvPr id="26634" name="object 11"/>
          <p:cNvSpPr>
            <a:spLocks noChangeArrowheads="1"/>
          </p:cNvSpPr>
          <p:nvPr/>
        </p:nvSpPr>
        <p:spPr bwMode="auto">
          <a:xfrm>
            <a:off x="2146180" y="1939069"/>
            <a:ext cx="666523" cy="527954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11" name="object 12"/>
          <p:cNvSpPr/>
          <p:nvPr/>
        </p:nvSpPr>
        <p:spPr>
          <a:xfrm>
            <a:off x="2180116" y="1968221"/>
            <a:ext cx="629872" cy="498803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  <a:ln w="9525">
            <a:noFill/>
          </a:ln>
        </p:spPr>
        <p:txBody>
          <a:bodyPr lIns="0" tIns="0" rIns="0" bIns="0">
            <a:scene3d>
              <a:camera prst="orthographicFront"/>
              <a:lightRig rig="threePt" dir="t"/>
            </a:scene3d>
          </a:bodyPr>
          <a:lstStyle/>
          <a:p>
            <a:endParaRPr lang="zh-CN" altLang="zh-CN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</a:endParaRPr>
          </a:p>
        </p:txBody>
      </p:sp>
      <p:sp>
        <p:nvSpPr>
          <p:cNvPr id="25612" name="object 13"/>
          <p:cNvSpPr txBox="1"/>
          <p:nvPr/>
        </p:nvSpPr>
        <p:spPr>
          <a:xfrm>
            <a:off x="2246633" y="2837346"/>
            <a:ext cx="456114" cy="256759"/>
          </a:xfrm>
          <a:prstGeom prst="rect">
            <a:avLst/>
          </a:prstGeom>
          <a:noFill/>
          <a:ln w="9525">
            <a:noFill/>
          </a:ln>
        </p:spPr>
        <p:txBody>
          <a:bodyPr lIns="0" tIns="10436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封面</a:t>
            </a:r>
          </a:p>
        </p:txBody>
      </p:sp>
      <p:sp>
        <p:nvSpPr>
          <p:cNvPr id="26637" name="object 14"/>
          <p:cNvSpPr>
            <a:spLocks noChangeArrowheads="1"/>
          </p:cNvSpPr>
          <p:nvPr/>
        </p:nvSpPr>
        <p:spPr bwMode="auto">
          <a:xfrm>
            <a:off x="1992784" y="2589025"/>
            <a:ext cx="819919" cy="65103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14" name="object 15"/>
          <p:cNvSpPr/>
          <p:nvPr/>
        </p:nvSpPr>
        <p:spPr>
          <a:xfrm>
            <a:off x="2037581" y="2624654"/>
            <a:ext cx="775122" cy="615406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  <a:ln w="9525">
            <a:noFill/>
          </a:ln>
        </p:spPr>
        <p:txBody>
          <a:bodyPr lIns="0" tIns="0" rIns="0" bIns="0">
            <a:scene3d>
              <a:camera prst="orthographicFront"/>
              <a:lightRig rig="threePt" dir="t"/>
            </a:scene3d>
          </a:bodyPr>
          <a:lstStyle/>
          <a:p>
            <a:endParaRPr lang="zh-CN" altLang="zh-CN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charset="0"/>
            </a:endParaRPr>
          </a:p>
        </p:txBody>
      </p:sp>
      <p:sp>
        <p:nvSpPr>
          <p:cNvPr id="26639" name="object 16"/>
          <p:cNvSpPr>
            <a:spLocks noChangeArrowheads="1"/>
          </p:cNvSpPr>
          <p:nvPr/>
        </p:nvSpPr>
        <p:spPr bwMode="auto">
          <a:xfrm>
            <a:off x="1787805" y="3587710"/>
            <a:ext cx="1088701" cy="86372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6640" name="object 17"/>
          <p:cNvSpPr>
            <a:spLocks noChangeArrowheads="1"/>
          </p:cNvSpPr>
          <p:nvPr/>
        </p:nvSpPr>
        <p:spPr bwMode="auto">
          <a:xfrm>
            <a:off x="2186904" y="1393841"/>
            <a:ext cx="585074" cy="466413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6641" name="object 18"/>
          <p:cNvSpPr>
            <a:spLocks noChangeArrowheads="1"/>
          </p:cNvSpPr>
          <p:nvPr/>
        </p:nvSpPr>
        <p:spPr bwMode="auto">
          <a:xfrm>
            <a:off x="2157040" y="1426231"/>
            <a:ext cx="555210" cy="441581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5618" name="object 19"/>
          <p:cNvSpPr txBox="1"/>
          <p:nvPr/>
        </p:nvSpPr>
        <p:spPr>
          <a:xfrm>
            <a:off x="2205909" y="1552551"/>
            <a:ext cx="457471" cy="256759"/>
          </a:xfrm>
          <a:prstGeom prst="rect">
            <a:avLst/>
          </a:prstGeom>
          <a:noFill/>
          <a:ln w="9525">
            <a:noFill/>
          </a:ln>
        </p:spPr>
        <p:txBody>
          <a:bodyPr lIns="0" tIns="10436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标题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41671" y="1939069"/>
            <a:ext cx="3980138" cy="517867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marR="3976" fontAlgn="auto">
              <a:lnSpc>
                <a:spcPct val="150000"/>
              </a:lnSpc>
              <a:spcBef>
                <a:spcPts val="78"/>
              </a:spcBef>
            </a:pP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清晰度、有无马赛克、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有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无黑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边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、画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布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大小、画幅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完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整度、 有无广告、有无水印、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画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面整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洁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度、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流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畅度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bject 2"/>
          <p:cNvSpPr>
            <a:spLocks noChangeArrowheads="1"/>
          </p:cNvSpPr>
          <p:nvPr/>
        </p:nvSpPr>
        <p:spPr bwMode="auto">
          <a:xfrm>
            <a:off x="3408638" y="702859"/>
            <a:ext cx="2296860" cy="44050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7650" name="object 3"/>
          <p:cNvSpPr>
            <a:spLocks noChangeArrowheads="1"/>
          </p:cNvSpPr>
          <p:nvPr/>
        </p:nvSpPr>
        <p:spPr bwMode="auto">
          <a:xfrm>
            <a:off x="3404566" y="698541"/>
            <a:ext cx="2306363" cy="450218"/>
          </a:xfrm>
          <a:custGeom>
            <a:avLst/>
            <a:gdLst/>
            <a:ahLst/>
            <a:cxnLst>
              <a:cxn ang="0">
                <a:pos x="91440" y="658368"/>
              </a:cxn>
              <a:cxn ang="0">
                <a:pos x="50292" y="641604"/>
              </a:cxn>
              <a:cxn ang="0">
                <a:pos x="18288" y="611124"/>
              </a:cxn>
              <a:cxn ang="0">
                <a:pos x="1524" y="569976"/>
              </a:cxn>
              <a:cxn ang="0">
                <a:pos x="4572" y="80772"/>
              </a:cxn>
              <a:cxn ang="0">
                <a:pos x="25908" y="42672"/>
              </a:cxn>
              <a:cxn ang="0">
                <a:pos x="114300" y="0"/>
              </a:cxn>
              <a:cxn ang="0">
                <a:pos x="2628900" y="9144"/>
              </a:cxn>
              <a:cxn ang="0">
                <a:pos x="88392" y="16764"/>
              </a:cxn>
              <a:cxn ang="0">
                <a:pos x="48768" y="36576"/>
              </a:cxn>
              <a:cxn ang="0">
                <a:pos x="28956" y="57912"/>
              </a:cxn>
              <a:cxn ang="0">
                <a:pos x="19812" y="74676"/>
              </a:cxn>
              <a:cxn ang="0">
                <a:pos x="12409" y="103632"/>
              </a:cxn>
              <a:cxn ang="0">
                <a:pos x="13716" y="566928"/>
              </a:cxn>
              <a:cxn ang="0">
                <a:pos x="20465" y="586739"/>
              </a:cxn>
              <a:cxn ang="0">
                <a:pos x="35052" y="611124"/>
              </a:cxn>
              <a:cxn ang="0">
                <a:pos x="57912" y="630936"/>
              </a:cxn>
              <a:cxn ang="0">
                <a:pos x="103632" y="647700"/>
              </a:cxn>
              <a:cxn ang="0">
                <a:pos x="2595372" y="659892"/>
              </a:cxn>
              <a:cxn ang="0">
                <a:pos x="2593848" y="13716"/>
              </a:cxn>
              <a:cxn ang="0">
                <a:pos x="2615184" y="18288"/>
              </a:cxn>
              <a:cxn ang="0">
                <a:pos x="83820" y="18288"/>
              </a:cxn>
              <a:cxn ang="0">
                <a:pos x="2654808" y="42672"/>
              </a:cxn>
              <a:cxn ang="0">
                <a:pos x="2624327" y="21336"/>
              </a:cxn>
              <a:cxn ang="0">
                <a:pos x="2665476" y="33528"/>
              </a:cxn>
              <a:cxn ang="0">
                <a:pos x="2686812" y="65532"/>
              </a:cxn>
              <a:cxn ang="0">
                <a:pos x="24384" y="65532"/>
              </a:cxn>
              <a:cxn ang="0">
                <a:pos x="2673096" y="65532"/>
              </a:cxn>
              <a:cxn ang="0">
                <a:pos x="2677668" y="74676"/>
              </a:cxn>
              <a:cxn ang="0">
                <a:pos x="20465" y="74676"/>
              </a:cxn>
              <a:cxn ang="0">
                <a:pos x="2691166" y="74676"/>
              </a:cxn>
              <a:cxn ang="0">
                <a:pos x="16764" y="85344"/>
              </a:cxn>
              <a:cxn ang="0">
                <a:pos x="2685288" y="105156"/>
              </a:cxn>
              <a:cxn ang="0">
                <a:pos x="2695956" y="91440"/>
              </a:cxn>
              <a:cxn ang="0">
                <a:pos x="12192" y="105156"/>
              </a:cxn>
              <a:cxn ang="0">
                <a:pos x="2697480" y="557784"/>
              </a:cxn>
              <a:cxn ang="0">
                <a:pos x="2697480" y="557784"/>
              </a:cxn>
              <a:cxn ang="0">
                <a:pos x="12409" y="557784"/>
              </a:cxn>
              <a:cxn ang="0">
                <a:pos x="2685288" y="556260"/>
              </a:cxn>
              <a:cxn ang="0">
                <a:pos x="2693778" y="577596"/>
              </a:cxn>
              <a:cxn ang="0">
                <a:pos x="17199" y="577596"/>
              </a:cxn>
              <a:cxn ang="0">
                <a:pos x="2680716" y="577596"/>
              </a:cxn>
              <a:cxn ang="0">
                <a:pos x="19812" y="586739"/>
              </a:cxn>
              <a:cxn ang="0">
                <a:pos x="2673096" y="595884"/>
              </a:cxn>
              <a:cxn ang="0">
                <a:pos x="2689860" y="591312"/>
              </a:cxn>
              <a:cxn ang="0">
                <a:pos x="24384" y="594360"/>
              </a:cxn>
              <a:cxn ang="0">
                <a:pos x="2604516" y="646176"/>
              </a:cxn>
              <a:cxn ang="0">
                <a:pos x="2622803" y="640080"/>
              </a:cxn>
              <a:cxn ang="0">
                <a:pos x="2662427" y="611124"/>
              </a:cxn>
              <a:cxn ang="0">
                <a:pos x="2686812" y="595884"/>
              </a:cxn>
              <a:cxn ang="0">
                <a:pos x="2665476" y="627887"/>
              </a:cxn>
              <a:cxn ang="0">
                <a:pos x="2635758" y="647700"/>
              </a:cxn>
            </a:cxnLst>
            <a:rect l="0" t="0" r="r" b="b"/>
            <a:pathLst>
              <a:path w="2697479" h="661669">
                <a:moveTo>
                  <a:pt x="2584703" y="661416"/>
                </a:moveTo>
                <a:lnTo>
                  <a:pt x="114300" y="661416"/>
                </a:lnTo>
                <a:lnTo>
                  <a:pt x="102108" y="659892"/>
                </a:lnTo>
                <a:lnTo>
                  <a:pt x="91440" y="658368"/>
                </a:lnTo>
                <a:lnTo>
                  <a:pt x="79248" y="655320"/>
                </a:lnTo>
                <a:lnTo>
                  <a:pt x="68580" y="652272"/>
                </a:lnTo>
                <a:lnTo>
                  <a:pt x="59436" y="646176"/>
                </a:lnTo>
                <a:lnTo>
                  <a:pt x="50292" y="641604"/>
                </a:lnTo>
                <a:lnTo>
                  <a:pt x="41148" y="633984"/>
                </a:lnTo>
                <a:lnTo>
                  <a:pt x="33528" y="627887"/>
                </a:lnTo>
                <a:lnTo>
                  <a:pt x="25908" y="618744"/>
                </a:lnTo>
                <a:lnTo>
                  <a:pt x="18288" y="611124"/>
                </a:lnTo>
                <a:lnTo>
                  <a:pt x="13716" y="600456"/>
                </a:lnTo>
                <a:lnTo>
                  <a:pt x="9144" y="591312"/>
                </a:lnTo>
                <a:lnTo>
                  <a:pt x="4572" y="580644"/>
                </a:lnTo>
                <a:lnTo>
                  <a:pt x="1524" y="569976"/>
                </a:lnTo>
                <a:lnTo>
                  <a:pt x="0" y="557784"/>
                </a:lnTo>
                <a:lnTo>
                  <a:pt x="0" y="103632"/>
                </a:lnTo>
                <a:lnTo>
                  <a:pt x="1524" y="91440"/>
                </a:lnTo>
                <a:lnTo>
                  <a:pt x="4572" y="80772"/>
                </a:lnTo>
                <a:lnTo>
                  <a:pt x="9144" y="70104"/>
                </a:lnTo>
                <a:lnTo>
                  <a:pt x="13716" y="60960"/>
                </a:lnTo>
                <a:lnTo>
                  <a:pt x="18288" y="50292"/>
                </a:lnTo>
                <a:lnTo>
                  <a:pt x="25908" y="42672"/>
                </a:lnTo>
                <a:lnTo>
                  <a:pt x="33528" y="33528"/>
                </a:lnTo>
                <a:lnTo>
                  <a:pt x="41148" y="25908"/>
                </a:lnTo>
                <a:lnTo>
                  <a:pt x="79248" y="6096"/>
                </a:lnTo>
                <a:lnTo>
                  <a:pt x="114300" y="0"/>
                </a:lnTo>
                <a:lnTo>
                  <a:pt x="2584703" y="0"/>
                </a:lnTo>
                <a:lnTo>
                  <a:pt x="2595372" y="1524"/>
                </a:lnTo>
                <a:lnTo>
                  <a:pt x="2607564" y="3048"/>
                </a:lnTo>
                <a:lnTo>
                  <a:pt x="2628900" y="9144"/>
                </a:lnTo>
                <a:lnTo>
                  <a:pt x="2638043" y="13716"/>
                </a:lnTo>
                <a:lnTo>
                  <a:pt x="103632" y="13716"/>
                </a:lnTo>
                <a:lnTo>
                  <a:pt x="92964" y="15240"/>
                </a:lnTo>
                <a:lnTo>
                  <a:pt x="88392" y="16764"/>
                </a:lnTo>
                <a:lnTo>
                  <a:pt x="83820" y="16764"/>
                </a:lnTo>
                <a:lnTo>
                  <a:pt x="56388" y="30480"/>
                </a:lnTo>
                <a:lnTo>
                  <a:pt x="57912" y="30480"/>
                </a:lnTo>
                <a:lnTo>
                  <a:pt x="48768" y="36576"/>
                </a:lnTo>
                <a:lnTo>
                  <a:pt x="41148" y="42672"/>
                </a:lnTo>
                <a:lnTo>
                  <a:pt x="42672" y="42672"/>
                </a:lnTo>
                <a:lnTo>
                  <a:pt x="35052" y="50292"/>
                </a:lnTo>
                <a:lnTo>
                  <a:pt x="28956" y="57912"/>
                </a:lnTo>
                <a:lnTo>
                  <a:pt x="25146" y="65532"/>
                </a:lnTo>
                <a:lnTo>
                  <a:pt x="24384" y="65532"/>
                </a:lnTo>
                <a:lnTo>
                  <a:pt x="20465" y="74676"/>
                </a:lnTo>
                <a:lnTo>
                  <a:pt x="19812" y="74676"/>
                </a:lnTo>
                <a:lnTo>
                  <a:pt x="17199" y="83820"/>
                </a:lnTo>
                <a:lnTo>
                  <a:pt x="16764" y="83820"/>
                </a:lnTo>
                <a:lnTo>
                  <a:pt x="13716" y="94488"/>
                </a:lnTo>
                <a:lnTo>
                  <a:pt x="12409" y="103632"/>
                </a:lnTo>
                <a:lnTo>
                  <a:pt x="12192" y="103632"/>
                </a:lnTo>
                <a:lnTo>
                  <a:pt x="12192" y="557784"/>
                </a:lnTo>
                <a:lnTo>
                  <a:pt x="12409" y="557784"/>
                </a:lnTo>
                <a:lnTo>
                  <a:pt x="13716" y="566928"/>
                </a:lnTo>
                <a:lnTo>
                  <a:pt x="16764" y="577596"/>
                </a:lnTo>
                <a:lnTo>
                  <a:pt x="17199" y="577596"/>
                </a:lnTo>
                <a:lnTo>
                  <a:pt x="19812" y="586739"/>
                </a:lnTo>
                <a:lnTo>
                  <a:pt x="20465" y="586739"/>
                </a:lnTo>
                <a:lnTo>
                  <a:pt x="24384" y="595884"/>
                </a:lnTo>
                <a:lnTo>
                  <a:pt x="25145" y="595884"/>
                </a:lnTo>
                <a:lnTo>
                  <a:pt x="28956" y="603504"/>
                </a:lnTo>
                <a:lnTo>
                  <a:pt x="35052" y="611124"/>
                </a:lnTo>
                <a:lnTo>
                  <a:pt x="42672" y="618744"/>
                </a:lnTo>
                <a:lnTo>
                  <a:pt x="41148" y="618744"/>
                </a:lnTo>
                <a:lnTo>
                  <a:pt x="48768" y="624839"/>
                </a:lnTo>
                <a:lnTo>
                  <a:pt x="57912" y="630936"/>
                </a:lnTo>
                <a:lnTo>
                  <a:pt x="56388" y="630936"/>
                </a:lnTo>
                <a:lnTo>
                  <a:pt x="74676" y="640080"/>
                </a:lnTo>
                <a:lnTo>
                  <a:pt x="92964" y="646176"/>
                </a:lnTo>
                <a:lnTo>
                  <a:pt x="103632" y="647700"/>
                </a:lnTo>
                <a:lnTo>
                  <a:pt x="2635758" y="647700"/>
                </a:lnTo>
                <a:lnTo>
                  <a:pt x="2628900" y="652272"/>
                </a:lnTo>
                <a:lnTo>
                  <a:pt x="2607564" y="658368"/>
                </a:lnTo>
                <a:lnTo>
                  <a:pt x="2595372" y="659892"/>
                </a:lnTo>
                <a:lnTo>
                  <a:pt x="2584703" y="661416"/>
                </a:lnTo>
                <a:close/>
              </a:path>
              <a:path w="2697479" h="661669">
                <a:moveTo>
                  <a:pt x="2615184" y="18288"/>
                </a:moveTo>
                <a:lnTo>
                  <a:pt x="2604516" y="15240"/>
                </a:lnTo>
                <a:lnTo>
                  <a:pt x="2593848" y="13716"/>
                </a:lnTo>
                <a:lnTo>
                  <a:pt x="2638043" y="13716"/>
                </a:lnTo>
                <a:lnTo>
                  <a:pt x="2642616" y="16764"/>
                </a:lnTo>
                <a:lnTo>
                  <a:pt x="2613660" y="16764"/>
                </a:lnTo>
                <a:lnTo>
                  <a:pt x="2615184" y="18288"/>
                </a:lnTo>
                <a:close/>
              </a:path>
              <a:path w="2697479" h="661669">
                <a:moveTo>
                  <a:pt x="83820" y="18288"/>
                </a:moveTo>
                <a:lnTo>
                  <a:pt x="83820" y="16764"/>
                </a:lnTo>
                <a:lnTo>
                  <a:pt x="88392" y="16764"/>
                </a:lnTo>
                <a:lnTo>
                  <a:pt x="83820" y="18288"/>
                </a:lnTo>
                <a:close/>
              </a:path>
              <a:path w="2697479" h="661669">
                <a:moveTo>
                  <a:pt x="2673096" y="67056"/>
                </a:moveTo>
                <a:lnTo>
                  <a:pt x="2668524" y="57912"/>
                </a:lnTo>
                <a:lnTo>
                  <a:pt x="2662427" y="50292"/>
                </a:lnTo>
                <a:lnTo>
                  <a:pt x="2654808" y="42672"/>
                </a:lnTo>
                <a:lnTo>
                  <a:pt x="2656332" y="42672"/>
                </a:lnTo>
                <a:lnTo>
                  <a:pt x="2641092" y="30480"/>
                </a:lnTo>
                <a:lnTo>
                  <a:pt x="2622803" y="21336"/>
                </a:lnTo>
                <a:lnTo>
                  <a:pt x="2624327" y="21336"/>
                </a:lnTo>
                <a:lnTo>
                  <a:pt x="2613660" y="16764"/>
                </a:lnTo>
                <a:lnTo>
                  <a:pt x="2642616" y="16764"/>
                </a:lnTo>
                <a:lnTo>
                  <a:pt x="2656332" y="25908"/>
                </a:lnTo>
                <a:lnTo>
                  <a:pt x="2665476" y="33528"/>
                </a:lnTo>
                <a:lnTo>
                  <a:pt x="2671572" y="42672"/>
                </a:lnTo>
                <a:lnTo>
                  <a:pt x="2679192" y="50292"/>
                </a:lnTo>
                <a:lnTo>
                  <a:pt x="2683764" y="60960"/>
                </a:lnTo>
                <a:lnTo>
                  <a:pt x="2686812" y="65532"/>
                </a:lnTo>
                <a:lnTo>
                  <a:pt x="2673096" y="65532"/>
                </a:lnTo>
                <a:lnTo>
                  <a:pt x="2673096" y="67056"/>
                </a:lnTo>
                <a:close/>
              </a:path>
              <a:path w="2697479" h="661669">
                <a:moveTo>
                  <a:pt x="24384" y="67056"/>
                </a:moveTo>
                <a:lnTo>
                  <a:pt x="24384" y="65532"/>
                </a:lnTo>
                <a:lnTo>
                  <a:pt x="25146" y="65532"/>
                </a:lnTo>
                <a:lnTo>
                  <a:pt x="24384" y="67056"/>
                </a:lnTo>
                <a:close/>
              </a:path>
              <a:path w="2697479" h="661669">
                <a:moveTo>
                  <a:pt x="2677668" y="76200"/>
                </a:moveTo>
                <a:lnTo>
                  <a:pt x="2673096" y="65532"/>
                </a:lnTo>
                <a:lnTo>
                  <a:pt x="2686812" y="65532"/>
                </a:lnTo>
                <a:lnTo>
                  <a:pt x="2689860" y="70104"/>
                </a:lnTo>
                <a:lnTo>
                  <a:pt x="2691166" y="74676"/>
                </a:lnTo>
                <a:lnTo>
                  <a:pt x="2677668" y="74676"/>
                </a:lnTo>
                <a:lnTo>
                  <a:pt x="2677668" y="76200"/>
                </a:lnTo>
                <a:close/>
              </a:path>
              <a:path w="2697479" h="661669">
                <a:moveTo>
                  <a:pt x="19812" y="76200"/>
                </a:moveTo>
                <a:lnTo>
                  <a:pt x="19812" y="74676"/>
                </a:lnTo>
                <a:lnTo>
                  <a:pt x="20465" y="74676"/>
                </a:lnTo>
                <a:lnTo>
                  <a:pt x="19812" y="76200"/>
                </a:lnTo>
                <a:close/>
              </a:path>
              <a:path w="2697479" h="661669">
                <a:moveTo>
                  <a:pt x="2680716" y="85344"/>
                </a:moveTo>
                <a:lnTo>
                  <a:pt x="2677668" y="74676"/>
                </a:lnTo>
                <a:lnTo>
                  <a:pt x="2691166" y="74676"/>
                </a:lnTo>
                <a:lnTo>
                  <a:pt x="2693778" y="83820"/>
                </a:lnTo>
                <a:lnTo>
                  <a:pt x="2680716" y="83820"/>
                </a:lnTo>
                <a:lnTo>
                  <a:pt x="2680716" y="85344"/>
                </a:lnTo>
                <a:close/>
              </a:path>
              <a:path w="2697479" h="661669">
                <a:moveTo>
                  <a:pt x="16764" y="85344"/>
                </a:moveTo>
                <a:lnTo>
                  <a:pt x="16764" y="83820"/>
                </a:lnTo>
                <a:lnTo>
                  <a:pt x="17199" y="83820"/>
                </a:lnTo>
                <a:lnTo>
                  <a:pt x="16764" y="85344"/>
                </a:lnTo>
                <a:close/>
              </a:path>
              <a:path w="2697479" h="661669">
                <a:moveTo>
                  <a:pt x="2685288" y="105156"/>
                </a:moveTo>
                <a:lnTo>
                  <a:pt x="2683764" y="94488"/>
                </a:lnTo>
                <a:lnTo>
                  <a:pt x="2680716" y="83820"/>
                </a:lnTo>
                <a:lnTo>
                  <a:pt x="2693778" y="83820"/>
                </a:lnTo>
                <a:lnTo>
                  <a:pt x="2695956" y="91440"/>
                </a:lnTo>
                <a:lnTo>
                  <a:pt x="2697480" y="103632"/>
                </a:lnTo>
                <a:lnTo>
                  <a:pt x="2685288" y="103632"/>
                </a:lnTo>
                <a:lnTo>
                  <a:pt x="2685288" y="105156"/>
                </a:lnTo>
                <a:close/>
              </a:path>
              <a:path w="2697479" h="661669">
                <a:moveTo>
                  <a:pt x="12192" y="105156"/>
                </a:moveTo>
                <a:lnTo>
                  <a:pt x="12192" y="103632"/>
                </a:lnTo>
                <a:lnTo>
                  <a:pt x="12409" y="103632"/>
                </a:lnTo>
                <a:lnTo>
                  <a:pt x="12192" y="105156"/>
                </a:lnTo>
                <a:close/>
              </a:path>
              <a:path w="2697479" h="661669">
                <a:moveTo>
                  <a:pt x="2697480" y="557784"/>
                </a:moveTo>
                <a:lnTo>
                  <a:pt x="2685288" y="557784"/>
                </a:lnTo>
                <a:lnTo>
                  <a:pt x="2685288" y="103632"/>
                </a:lnTo>
                <a:lnTo>
                  <a:pt x="2697480" y="103632"/>
                </a:lnTo>
                <a:lnTo>
                  <a:pt x="2697480" y="557784"/>
                </a:lnTo>
                <a:close/>
              </a:path>
              <a:path w="2697479" h="661669">
                <a:moveTo>
                  <a:pt x="12409" y="557784"/>
                </a:moveTo>
                <a:lnTo>
                  <a:pt x="12192" y="557784"/>
                </a:lnTo>
                <a:lnTo>
                  <a:pt x="12192" y="556260"/>
                </a:lnTo>
                <a:lnTo>
                  <a:pt x="12409" y="557784"/>
                </a:lnTo>
                <a:close/>
              </a:path>
              <a:path w="2697479" h="661669">
                <a:moveTo>
                  <a:pt x="2693778" y="577596"/>
                </a:moveTo>
                <a:lnTo>
                  <a:pt x="2680716" y="577596"/>
                </a:lnTo>
                <a:lnTo>
                  <a:pt x="2683764" y="566928"/>
                </a:lnTo>
                <a:lnTo>
                  <a:pt x="2685288" y="556260"/>
                </a:lnTo>
                <a:lnTo>
                  <a:pt x="2685288" y="557784"/>
                </a:lnTo>
                <a:lnTo>
                  <a:pt x="2697480" y="557784"/>
                </a:lnTo>
                <a:lnTo>
                  <a:pt x="2695956" y="569976"/>
                </a:lnTo>
                <a:lnTo>
                  <a:pt x="2693778" y="577596"/>
                </a:lnTo>
                <a:close/>
              </a:path>
              <a:path w="2697479" h="661669">
                <a:moveTo>
                  <a:pt x="17199" y="577596"/>
                </a:moveTo>
                <a:lnTo>
                  <a:pt x="16764" y="577596"/>
                </a:lnTo>
                <a:lnTo>
                  <a:pt x="16764" y="576072"/>
                </a:lnTo>
                <a:lnTo>
                  <a:pt x="17199" y="577596"/>
                </a:lnTo>
                <a:close/>
              </a:path>
              <a:path w="2697479" h="661669">
                <a:moveTo>
                  <a:pt x="2691166" y="586739"/>
                </a:moveTo>
                <a:lnTo>
                  <a:pt x="2677668" y="586739"/>
                </a:lnTo>
                <a:lnTo>
                  <a:pt x="2680716" y="576072"/>
                </a:lnTo>
                <a:lnTo>
                  <a:pt x="2680716" y="577596"/>
                </a:lnTo>
                <a:lnTo>
                  <a:pt x="2693778" y="577596"/>
                </a:lnTo>
                <a:lnTo>
                  <a:pt x="2691166" y="586739"/>
                </a:lnTo>
                <a:close/>
              </a:path>
              <a:path w="2697479" h="661669">
                <a:moveTo>
                  <a:pt x="20465" y="586739"/>
                </a:moveTo>
                <a:lnTo>
                  <a:pt x="19812" y="586739"/>
                </a:lnTo>
                <a:lnTo>
                  <a:pt x="19812" y="585216"/>
                </a:lnTo>
                <a:lnTo>
                  <a:pt x="20465" y="586739"/>
                </a:lnTo>
                <a:close/>
              </a:path>
              <a:path w="2697479" h="661669">
                <a:moveTo>
                  <a:pt x="2686812" y="595884"/>
                </a:moveTo>
                <a:lnTo>
                  <a:pt x="2673096" y="595884"/>
                </a:lnTo>
                <a:lnTo>
                  <a:pt x="2677668" y="585216"/>
                </a:lnTo>
                <a:lnTo>
                  <a:pt x="2677668" y="586739"/>
                </a:lnTo>
                <a:lnTo>
                  <a:pt x="2691166" y="586739"/>
                </a:lnTo>
                <a:lnTo>
                  <a:pt x="2689860" y="591312"/>
                </a:lnTo>
                <a:lnTo>
                  <a:pt x="2686812" y="595884"/>
                </a:lnTo>
                <a:close/>
              </a:path>
              <a:path w="2697479" h="661669">
                <a:moveTo>
                  <a:pt x="25145" y="595884"/>
                </a:moveTo>
                <a:lnTo>
                  <a:pt x="24384" y="595884"/>
                </a:lnTo>
                <a:lnTo>
                  <a:pt x="24384" y="594360"/>
                </a:lnTo>
                <a:lnTo>
                  <a:pt x="25145" y="595884"/>
                </a:lnTo>
                <a:close/>
              </a:path>
              <a:path w="2697479" h="661669">
                <a:moveTo>
                  <a:pt x="2635758" y="647700"/>
                </a:moveTo>
                <a:lnTo>
                  <a:pt x="2593848" y="647700"/>
                </a:lnTo>
                <a:lnTo>
                  <a:pt x="2604516" y="646176"/>
                </a:lnTo>
                <a:lnTo>
                  <a:pt x="2615184" y="643128"/>
                </a:lnTo>
                <a:lnTo>
                  <a:pt x="2613660" y="643128"/>
                </a:lnTo>
                <a:lnTo>
                  <a:pt x="2624327" y="640080"/>
                </a:lnTo>
                <a:lnTo>
                  <a:pt x="2622803" y="640080"/>
                </a:lnTo>
                <a:lnTo>
                  <a:pt x="2641092" y="630936"/>
                </a:lnTo>
                <a:lnTo>
                  <a:pt x="2656332" y="618744"/>
                </a:lnTo>
                <a:lnTo>
                  <a:pt x="2654808" y="618744"/>
                </a:lnTo>
                <a:lnTo>
                  <a:pt x="2662427" y="611124"/>
                </a:lnTo>
                <a:lnTo>
                  <a:pt x="2668524" y="603504"/>
                </a:lnTo>
                <a:lnTo>
                  <a:pt x="2673096" y="594360"/>
                </a:lnTo>
                <a:lnTo>
                  <a:pt x="2673096" y="595884"/>
                </a:lnTo>
                <a:lnTo>
                  <a:pt x="2686812" y="595884"/>
                </a:lnTo>
                <a:lnTo>
                  <a:pt x="2683764" y="600456"/>
                </a:lnTo>
                <a:lnTo>
                  <a:pt x="2679192" y="611124"/>
                </a:lnTo>
                <a:lnTo>
                  <a:pt x="2671572" y="618744"/>
                </a:lnTo>
                <a:lnTo>
                  <a:pt x="2665476" y="627887"/>
                </a:lnTo>
                <a:lnTo>
                  <a:pt x="2656332" y="633984"/>
                </a:lnTo>
                <a:lnTo>
                  <a:pt x="2647188" y="641604"/>
                </a:lnTo>
                <a:lnTo>
                  <a:pt x="2638043" y="646176"/>
                </a:lnTo>
                <a:lnTo>
                  <a:pt x="2635758" y="64770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96878" y="774438"/>
            <a:ext cx="1540742" cy="348088"/>
          </a:xfrm>
        </p:spPr>
        <p:txBody>
          <a:bodyPr wrap="square" lIns="0" tIns="9442" rIns="0" bIns="0">
            <a:spAutoFit/>
          </a:bodyPr>
          <a:lstStyle/>
          <a:p>
            <a:pPr marL="9939" defTabSz="715609">
              <a:spcBef>
                <a:spcPts val="74"/>
              </a:spcBef>
            </a:pPr>
            <a:r>
              <a:rPr sz="2200" kern="0" spc="-4" noProof="1">
                <a:latin typeface="宋体" panose="02010600030101010101" pitchFamily="2" charset="-122"/>
                <a:cs typeface="宋体" panose="02010600030101010101" pitchFamily="2" charset="-122"/>
              </a:rPr>
              <a:t>文案三要素</a:t>
            </a:r>
            <a:endParaRPr sz="2200" kern="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652" name="object 5"/>
          <p:cNvSpPr>
            <a:spLocks noChangeArrowheads="1"/>
          </p:cNvSpPr>
          <p:nvPr/>
        </p:nvSpPr>
        <p:spPr bwMode="auto">
          <a:xfrm>
            <a:off x="2881936" y="2145285"/>
            <a:ext cx="3405922" cy="2142045"/>
          </a:xfrm>
          <a:custGeom>
            <a:avLst/>
            <a:gdLst/>
            <a:ahLst/>
            <a:cxnLst>
              <a:cxn ang="0">
                <a:pos x="1082039" y="2984500"/>
              </a:cxn>
              <a:cxn ang="0">
                <a:pos x="434339" y="2628900"/>
              </a:cxn>
              <a:cxn ang="0">
                <a:pos x="44195" y="2197100"/>
              </a:cxn>
              <a:cxn ang="0">
                <a:pos x="182879" y="1600200"/>
              </a:cxn>
              <a:cxn ang="0">
                <a:pos x="539495" y="901700"/>
              </a:cxn>
              <a:cxn ang="0">
                <a:pos x="883919" y="469900"/>
              </a:cxn>
              <a:cxn ang="0">
                <a:pos x="1336547" y="152400"/>
              </a:cxn>
              <a:cxn ang="0">
                <a:pos x="1850135" y="0"/>
              </a:cxn>
              <a:cxn ang="0">
                <a:pos x="1748028" y="114300"/>
              </a:cxn>
              <a:cxn ang="0">
                <a:pos x="1507235" y="177800"/>
              </a:cxn>
              <a:cxn ang="0">
                <a:pos x="1318259" y="266700"/>
              </a:cxn>
              <a:cxn ang="0">
                <a:pos x="1054608" y="457200"/>
              </a:cxn>
              <a:cxn ang="0">
                <a:pos x="890016" y="609600"/>
              </a:cxn>
              <a:cxn ang="0">
                <a:pos x="730757" y="812800"/>
              </a:cxn>
              <a:cxn ang="0">
                <a:pos x="527303" y="1117600"/>
              </a:cxn>
              <a:cxn ang="0">
                <a:pos x="307847" y="1574800"/>
              </a:cxn>
              <a:cxn ang="0">
                <a:pos x="131063" y="2044700"/>
              </a:cxn>
              <a:cxn ang="0">
                <a:pos x="164591" y="2197100"/>
              </a:cxn>
              <a:cxn ang="0">
                <a:pos x="274319" y="2336800"/>
              </a:cxn>
              <a:cxn ang="0">
                <a:pos x="451103" y="2514600"/>
              </a:cxn>
              <a:cxn ang="0">
                <a:pos x="650747" y="2667000"/>
              </a:cxn>
              <a:cxn ang="0">
                <a:pos x="815339" y="2768600"/>
              </a:cxn>
              <a:cxn ang="0">
                <a:pos x="1054608" y="2870200"/>
              </a:cxn>
              <a:cxn ang="0">
                <a:pos x="1307592" y="2946400"/>
              </a:cxn>
              <a:cxn ang="0">
                <a:pos x="1575816" y="3009900"/>
              </a:cxn>
              <a:cxn ang="0">
                <a:pos x="2815589" y="3048000"/>
              </a:cxn>
              <a:cxn ang="0">
                <a:pos x="3695700" y="1435100"/>
              </a:cxn>
              <a:cxn ang="0">
                <a:pos x="3515868" y="1079500"/>
              </a:cxn>
              <a:cxn ang="0">
                <a:pos x="3285743" y="762000"/>
              </a:cxn>
              <a:cxn ang="0">
                <a:pos x="3006852" y="508000"/>
              </a:cxn>
              <a:cxn ang="0">
                <a:pos x="2775203" y="342900"/>
              </a:cxn>
              <a:cxn ang="0">
                <a:pos x="2429255" y="190500"/>
              </a:cxn>
              <a:cxn ang="0">
                <a:pos x="2154935" y="114300"/>
              </a:cxn>
              <a:cxn ang="0">
                <a:pos x="3070859" y="419100"/>
              </a:cxn>
              <a:cxn ang="0">
                <a:pos x="3546348" y="939800"/>
              </a:cxn>
              <a:cxn ang="0">
                <a:pos x="3860291" y="1600200"/>
              </a:cxn>
              <a:cxn ang="0">
                <a:pos x="888492" y="622300"/>
              </a:cxn>
              <a:cxn ang="0">
                <a:pos x="730757" y="812800"/>
              </a:cxn>
              <a:cxn ang="0">
                <a:pos x="3762755" y="1625600"/>
              </a:cxn>
              <a:cxn ang="0">
                <a:pos x="3791712" y="1727200"/>
              </a:cxn>
              <a:cxn ang="0">
                <a:pos x="3877055" y="2273300"/>
              </a:cxn>
              <a:cxn ang="0">
                <a:pos x="3938016" y="1917700"/>
              </a:cxn>
              <a:cxn ang="0">
                <a:pos x="103632" y="2133600"/>
              </a:cxn>
              <a:cxn ang="0">
                <a:pos x="111618" y="2107717"/>
              </a:cxn>
              <a:cxn ang="0">
                <a:pos x="236219" y="2286000"/>
              </a:cxn>
              <a:cxn ang="0">
                <a:pos x="3880103" y="2387600"/>
              </a:cxn>
              <a:cxn ang="0">
                <a:pos x="3880103" y="2387600"/>
              </a:cxn>
              <a:cxn ang="0">
                <a:pos x="2410968" y="3022600"/>
              </a:cxn>
              <a:cxn ang="0">
                <a:pos x="2686812" y="2971800"/>
              </a:cxn>
              <a:cxn ang="0">
                <a:pos x="2959607" y="2895600"/>
              </a:cxn>
              <a:cxn ang="0">
                <a:pos x="3217164" y="2806700"/>
              </a:cxn>
              <a:cxn ang="0">
                <a:pos x="3462528" y="2679700"/>
              </a:cxn>
              <a:cxn ang="0">
                <a:pos x="3691128" y="2527300"/>
              </a:cxn>
              <a:cxn ang="0">
                <a:pos x="3983736" y="2400300"/>
              </a:cxn>
              <a:cxn ang="0">
                <a:pos x="3514343" y="2768600"/>
              </a:cxn>
              <a:cxn ang="0">
                <a:pos x="369569" y="2438400"/>
              </a:cxn>
              <a:cxn ang="0">
                <a:pos x="2205228" y="3136900"/>
              </a:cxn>
            </a:cxnLst>
            <a:rect l="0" t="0" r="r" b="b"/>
            <a:pathLst>
              <a:path w="3983990" h="3149600">
                <a:moveTo>
                  <a:pt x="2350007" y="3136900"/>
                </a:moveTo>
                <a:lnTo>
                  <a:pt x="1772412" y="3136900"/>
                </a:lnTo>
                <a:lnTo>
                  <a:pt x="1629155" y="3124200"/>
                </a:lnTo>
                <a:lnTo>
                  <a:pt x="1350263" y="3073400"/>
                </a:lnTo>
                <a:lnTo>
                  <a:pt x="1283208" y="3048000"/>
                </a:lnTo>
                <a:lnTo>
                  <a:pt x="1214627" y="3035300"/>
                </a:lnTo>
                <a:lnTo>
                  <a:pt x="1082039" y="2984500"/>
                </a:lnTo>
                <a:lnTo>
                  <a:pt x="829055" y="2882900"/>
                </a:lnTo>
                <a:lnTo>
                  <a:pt x="769619" y="2857500"/>
                </a:lnTo>
                <a:lnTo>
                  <a:pt x="710183" y="2819400"/>
                </a:lnTo>
                <a:lnTo>
                  <a:pt x="652271" y="2781300"/>
                </a:lnTo>
                <a:lnTo>
                  <a:pt x="539495" y="2717800"/>
                </a:lnTo>
                <a:lnTo>
                  <a:pt x="486155" y="2679700"/>
                </a:lnTo>
                <a:lnTo>
                  <a:pt x="434339" y="2628900"/>
                </a:lnTo>
                <a:lnTo>
                  <a:pt x="333755" y="2552700"/>
                </a:lnTo>
                <a:lnTo>
                  <a:pt x="242316" y="2451100"/>
                </a:lnTo>
                <a:lnTo>
                  <a:pt x="198119" y="2400300"/>
                </a:lnTo>
                <a:lnTo>
                  <a:pt x="156971" y="2362200"/>
                </a:lnTo>
                <a:lnTo>
                  <a:pt x="117347" y="2298700"/>
                </a:lnTo>
                <a:lnTo>
                  <a:pt x="79247" y="2247900"/>
                </a:lnTo>
                <a:lnTo>
                  <a:pt x="44195" y="2197100"/>
                </a:lnTo>
                <a:lnTo>
                  <a:pt x="0" y="2120900"/>
                </a:lnTo>
                <a:lnTo>
                  <a:pt x="35051" y="2006600"/>
                </a:lnTo>
                <a:lnTo>
                  <a:pt x="64008" y="1917700"/>
                </a:lnTo>
                <a:lnTo>
                  <a:pt x="92963" y="1841500"/>
                </a:lnTo>
                <a:lnTo>
                  <a:pt x="123443" y="1752600"/>
                </a:lnTo>
                <a:lnTo>
                  <a:pt x="152400" y="1676400"/>
                </a:lnTo>
                <a:lnTo>
                  <a:pt x="182879" y="1600200"/>
                </a:lnTo>
                <a:lnTo>
                  <a:pt x="214883" y="1524000"/>
                </a:lnTo>
                <a:lnTo>
                  <a:pt x="245363" y="1460500"/>
                </a:lnTo>
                <a:lnTo>
                  <a:pt x="277367" y="1384300"/>
                </a:lnTo>
                <a:lnTo>
                  <a:pt x="405383" y="1130300"/>
                </a:lnTo>
                <a:lnTo>
                  <a:pt x="438911" y="1066800"/>
                </a:lnTo>
                <a:lnTo>
                  <a:pt x="505967" y="965200"/>
                </a:lnTo>
                <a:lnTo>
                  <a:pt x="539495" y="901700"/>
                </a:lnTo>
                <a:lnTo>
                  <a:pt x="606551" y="800100"/>
                </a:lnTo>
                <a:lnTo>
                  <a:pt x="641603" y="762000"/>
                </a:lnTo>
                <a:lnTo>
                  <a:pt x="675132" y="711200"/>
                </a:lnTo>
                <a:lnTo>
                  <a:pt x="710183" y="673100"/>
                </a:lnTo>
                <a:lnTo>
                  <a:pt x="745235" y="622300"/>
                </a:lnTo>
                <a:lnTo>
                  <a:pt x="778763" y="584200"/>
                </a:lnTo>
                <a:lnTo>
                  <a:pt x="883919" y="469900"/>
                </a:lnTo>
                <a:lnTo>
                  <a:pt x="954024" y="406400"/>
                </a:lnTo>
                <a:lnTo>
                  <a:pt x="989075" y="381000"/>
                </a:lnTo>
                <a:lnTo>
                  <a:pt x="1059179" y="317500"/>
                </a:lnTo>
                <a:lnTo>
                  <a:pt x="1129284" y="266700"/>
                </a:lnTo>
                <a:lnTo>
                  <a:pt x="1199387" y="228600"/>
                </a:lnTo>
                <a:lnTo>
                  <a:pt x="1267967" y="177800"/>
                </a:lnTo>
                <a:lnTo>
                  <a:pt x="1336547" y="152400"/>
                </a:lnTo>
                <a:lnTo>
                  <a:pt x="1405127" y="114300"/>
                </a:lnTo>
                <a:lnTo>
                  <a:pt x="1537716" y="63500"/>
                </a:lnTo>
                <a:lnTo>
                  <a:pt x="1603248" y="50800"/>
                </a:lnTo>
                <a:lnTo>
                  <a:pt x="1667255" y="25400"/>
                </a:lnTo>
                <a:lnTo>
                  <a:pt x="1729739" y="12700"/>
                </a:lnTo>
                <a:lnTo>
                  <a:pt x="1790700" y="12700"/>
                </a:lnTo>
                <a:lnTo>
                  <a:pt x="1850135" y="0"/>
                </a:lnTo>
                <a:lnTo>
                  <a:pt x="2069591" y="0"/>
                </a:lnTo>
                <a:lnTo>
                  <a:pt x="2173223" y="12700"/>
                </a:lnTo>
                <a:lnTo>
                  <a:pt x="2464307" y="88900"/>
                </a:lnTo>
                <a:lnTo>
                  <a:pt x="2495295" y="101600"/>
                </a:lnTo>
                <a:lnTo>
                  <a:pt x="1860803" y="101600"/>
                </a:lnTo>
                <a:lnTo>
                  <a:pt x="1802891" y="114300"/>
                </a:lnTo>
                <a:lnTo>
                  <a:pt x="1748028" y="114300"/>
                </a:lnTo>
                <a:lnTo>
                  <a:pt x="1688591" y="127000"/>
                </a:lnTo>
                <a:lnTo>
                  <a:pt x="1690116" y="127000"/>
                </a:lnTo>
                <a:lnTo>
                  <a:pt x="1629155" y="139700"/>
                </a:lnTo>
                <a:lnTo>
                  <a:pt x="1630680" y="139700"/>
                </a:lnTo>
                <a:lnTo>
                  <a:pt x="1568196" y="165100"/>
                </a:lnTo>
                <a:lnTo>
                  <a:pt x="1571243" y="165100"/>
                </a:lnTo>
                <a:lnTo>
                  <a:pt x="1507235" y="177800"/>
                </a:lnTo>
                <a:lnTo>
                  <a:pt x="1508759" y="177800"/>
                </a:lnTo>
                <a:lnTo>
                  <a:pt x="1444751" y="203200"/>
                </a:lnTo>
                <a:lnTo>
                  <a:pt x="1446276" y="203200"/>
                </a:lnTo>
                <a:lnTo>
                  <a:pt x="1380743" y="241300"/>
                </a:lnTo>
                <a:lnTo>
                  <a:pt x="1383792" y="241300"/>
                </a:lnTo>
                <a:lnTo>
                  <a:pt x="1316735" y="266700"/>
                </a:lnTo>
                <a:lnTo>
                  <a:pt x="1318259" y="266700"/>
                </a:lnTo>
                <a:lnTo>
                  <a:pt x="1251203" y="304800"/>
                </a:lnTo>
                <a:lnTo>
                  <a:pt x="1254251" y="304800"/>
                </a:lnTo>
                <a:lnTo>
                  <a:pt x="1185671" y="355600"/>
                </a:lnTo>
                <a:lnTo>
                  <a:pt x="1188719" y="355600"/>
                </a:lnTo>
                <a:lnTo>
                  <a:pt x="1120139" y="406400"/>
                </a:lnTo>
                <a:lnTo>
                  <a:pt x="1123187" y="406400"/>
                </a:lnTo>
                <a:lnTo>
                  <a:pt x="1054608" y="457200"/>
                </a:lnTo>
                <a:lnTo>
                  <a:pt x="1056132" y="457200"/>
                </a:lnTo>
                <a:lnTo>
                  <a:pt x="1021079" y="482600"/>
                </a:lnTo>
                <a:lnTo>
                  <a:pt x="1022603" y="482600"/>
                </a:lnTo>
                <a:lnTo>
                  <a:pt x="989075" y="520700"/>
                </a:lnTo>
                <a:lnTo>
                  <a:pt x="955547" y="546100"/>
                </a:lnTo>
                <a:lnTo>
                  <a:pt x="899667" y="609600"/>
                </a:lnTo>
                <a:lnTo>
                  <a:pt x="890016" y="609600"/>
                </a:lnTo>
                <a:lnTo>
                  <a:pt x="854963" y="647700"/>
                </a:lnTo>
                <a:lnTo>
                  <a:pt x="856487" y="647700"/>
                </a:lnTo>
                <a:lnTo>
                  <a:pt x="830198" y="685800"/>
                </a:lnTo>
                <a:lnTo>
                  <a:pt x="822959" y="685800"/>
                </a:lnTo>
                <a:lnTo>
                  <a:pt x="789432" y="736600"/>
                </a:lnTo>
                <a:lnTo>
                  <a:pt x="755903" y="774700"/>
                </a:lnTo>
                <a:lnTo>
                  <a:pt x="730757" y="812800"/>
                </a:lnTo>
                <a:lnTo>
                  <a:pt x="723900" y="812800"/>
                </a:lnTo>
                <a:lnTo>
                  <a:pt x="656843" y="914400"/>
                </a:lnTo>
                <a:lnTo>
                  <a:pt x="624839" y="965200"/>
                </a:lnTo>
                <a:lnTo>
                  <a:pt x="591311" y="1016000"/>
                </a:lnTo>
                <a:lnTo>
                  <a:pt x="592835" y="1016000"/>
                </a:lnTo>
                <a:lnTo>
                  <a:pt x="559308" y="1066800"/>
                </a:lnTo>
                <a:lnTo>
                  <a:pt x="527303" y="1117600"/>
                </a:lnTo>
                <a:lnTo>
                  <a:pt x="463295" y="1244600"/>
                </a:lnTo>
                <a:lnTo>
                  <a:pt x="431292" y="1295400"/>
                </a:lnTo>
                <a:lnTo>
                  <a:pt x="405891" y="1358900"/>
                </a:lnTo>
                <a:lnTo>
                  <a:pt x="400811" y="1358900"/>
                </a:lnTo>
                <a:lnTo>
                  <a:pt x="368808" y="1435100"/>
                </a:lnTo>
                <a:lnTo>
                  <a:pt x="338327" y="1498600"/>
                </a:lnTo>
                <a:lnTo>
                  <a:pt x="307847" y="1574800"/>
                </a:lnTo>
                <a:lnTo>
                  <a:pt x="277367" y="1638300"/>
                </a:lnTo>
                <a:lnTo>
                  <a:pt x="246887" y="1714500"/>
                </a:lnTo>
                <a:lnTo>
                  <a:pt x="248411" y="1714500"/>
                </a:lnTo>
                <a:lnTo>
                  <a:pt x="217932" y="1790700"/>
                </a:lnTo>
                <a:lnTo>
                  <a:pt x="188975" y="1879600"/>
                </a:lnTo>
                <a:lnTo>
                  <a:pt x="160019" y="1955800"/>
                </a:lnTo>
                <a:lnTo>
                  <a:pt x="131063" y="2044700"/>
                </a:lnTo>
                <a:lnTo>
                  <a:pt x="119307" y="2082800"/>
                </a:lnTo>
                <a:lnTo>
                  <a:pt x="99059" y="2082800"/>
                </a:lnTo>
                <a:lnTo>
                  <a:pt x="103632" y="2133600"/>
                </a:lnTo>
                <a:lnTo>
                  <a:pt x="124663" y="2133600"/>
                </a:lnTo>
                <a:lnTo>
                  <a:pt x="131063" y="2146300"/>
                </a:lnTo>
                <a:lnTo>
                  <a:pt x="129539" y="2146300"/>
                </a:lnTo>
                <a:lnTo>
                  <a:pt x="164591" y="2197100"/>
                </a:lnTo>
                <a:lnTo>
                  <a:pt x="163067" y="2197100"/>
                </a:lnTo>
                <a:lnTo>
                  <a:pt x="199643" y="2247900"/>
                </a:lnTo>
                <a:lnTo>
                  <a:pt x="198119" y="2247900"/>
                </a:lnTo>
                <a:lnTo>
                  <a:pt x="236219" y="2298700"/>
                </a:lnTo>
                <a:lnTo>
                  <a:pt x="246125" y="2298700"/>
                </a:lnTo>
                <a:lnTo>
                  <a:pt x="275843" y="2336800"/>
                </a:lnTo>
                <a:lnTo>
                  <a:pt x="274319" y="2336800"/>
                </a:lnTo>
                <a:lnTo>
                  <a:pt x="316991" y="2387600"/>
                </a:lnTo>
                <a:lnTo>
                  <a:pt x="315467" y="2387600"/>
                </a:lnTo>
                <a:lnTo>
                  <a:pt x="359663" y="2438400"/>
                </a:lnTo>
                <a:lnTo>
                  <a:pt x="369569" y="2438400"/>
                </a:lnTo>
                <a:lnTo>
                  <a:pt x="403859" y="2476500"/>
                </a:lnTo>
                <a:lnTo>
                  <a:pt x="402335" y="2476500"/>
                </a:lnTo>
                <a:lnTo>
                  <a:pt x="451103" y="2514600"/>
                </a:lnTo>
                <a:lnTo>
                  <a:pt x="449579" y="2514600"/>
                </a:lnTo>
                <a:lnTo>
                  <a:pt x="498347" y="2552700"/>
                </a:lnTo>
                <a:lnTo>
                  <a:pt x="496824" y="2552700"/>
                </a:lnTo>
                <a:lnTo>
                  <a:pt x="547116" y="2590800"/>
                </a:lnTo>
                <a:lnTo>
                  <a:pt x="598932" y="2628900"/>
                </a:lnTo>
                <a:lnTo>
                  <a:pt x="597408" y="2628900"/>
                </a:lnTo>
                <a:lnTo>
                  <a:pt x="650747" y="2667000"/>
                </a:lnTo>
                <a:lnTo>
                  <a:pt x="649224" y="2667000"/>
                </a:lnTo>
                <a:lnTo>
                  <a:pt x="705611" y="2705100"/>
                </a:lnTo>
                <a:lnTo>
                  <a:pt x="704087" y="2705100"/>
                </a:lnTo>
                <a:lnTo>
                  <a:pt x="760475" y="2730500"/>
                </a:lnTo>
                <a:lnTo>
                  <a:pt x="758951" y="2730500"/>
                </a:lnTo>
                <a:lnTo>
                  <a:pt x="816863" y="2768600"/>
                </a:lnTo>
                <a:lnTo>
                  <a:pt x="815339" y="2768600"/>
                </a:lnTo>
                <a:lnTo>
                  <a:pt x="874775" y="2794000"/>
                </a:lnTo>
                <a:lnTo>
                  <a:pt x="873251" y="2794000"/>
                </a:lnTo>
                <a:lnTo>
                  <a:pt x="934211" y="2819400"/>
                </a:lnTo>
                <a:lnTo>
                  <a:pt x="932687" y="2819400"/>
                </a:lnTo>
                <a:lnTo>
                  <a:pt x="993647" y="2844800"/>
                </a:lnTo>
                <a:lnTo>
                  <a:pt x="992124" y="2844800"/>
                </a:lnTo>
                <a:lnTo>
                  <a:pt x="1054608" y="2870200"/>
                </a:lnTo>
                <a:lnTo>
                  <a:pt x="1053084" y="2870200"/>
                </a:lnTo>
                <a:lnTo>
                  <a:pt x="1117092" y="2895600"/>
                </a:lnTo>
                <a:lnTo>
                  <a:pt x="1115567" y="2895600"/>
                </a:lnTo>
                <a:lnTo>
                  <a:pt x="1179575" y="2908300"/>
                </a:lnTo>
                <a:lnTo>
                  <a:pt x="1243584" y="2933700"/>
                </a:lnTo>
                <a:lnTo>
                  <a:pt x="1309116" y="2946400"/>
                </a:lnTo>
                <a:lnTo>
                  <a:pt x="1307592" y="2946400"/>
                </a:lnTo>
                <a:lnTo>
                  <a:pt x="1374647" y="2971800"/>
                </a:lnTo>
                <a:lnTo>
                  <a:pt x="1373124" y="2971800"/>
                </a:lnTo>
                <a:lnTo>
                  <a:pt x="1441703" y="2984500"/>
                </a:lnTo>
                <a:lnTo>
                  <a:pt x="1440179" y="2984500"/>
                </a:lnTo>
                <a:lnTo>
                  <a:pt x="1508759" y="2997200"/>
                </a:lnTo>
                <a:lnTo>
                  <a:pt x="1507235" y="2997200"/>
                </a:lnTo>
                <a:lnTo>
                  <a:pt x="1575816" y="3009900"/>
                </a:lnTo>
                <a:lnTo>
                  <a:pt x="1574291" y="3009900"/>
                </a:lnTo>
                <a:lnTo>
                  <a:pt x="1644396" y="3022600"/>
                </a:lnTo>
                <a:lnTo>
                  <a:pt x="1711451" y="3022600"/>
                </a:lnTo>
                <a:lnTo>
                  <a:pt x="1781555" y="3035300"/>
                </a:lnTo>
                <a:lnTo>
                  <a:pt x="1850135" y="3035300"/>
                </a:lnTo>
                <a:lnTo>
                  <a:pt x="1920239" y="3048000"/>
                </a:lnTo>
                <a:lnTo>
                  <a:pt x="2815589" y="3048000"/>
                </a:lnTo>
                <a:lnTo>
                  <a:pt x="2779775" y="3060700"/>
                </a:lnTo>
                <a:lnTo>
                  <a:pt x="2350007" y="3136900"/>
                </a:lnTo>
                <a:close/>
              </a:path>
              <a:path w="3983990" h="3149600">
                <a:moveTo>
                  <a:pt x="3764280" y="1638300"/>
                </a:moveTo>
                <a:lnTo>
                  <a:pt x="3730752" y="1536700"/>
                </a:lnTo>
                <a:lnTo>
                  <a:pt x="3732275" y="1536700"/>
                </a:lnTo>
                <a:lnTo>
                  <a:pt x="3694175" y="1435100"/>
                </a:lnTo>
                <a:lnTo>
                  <a:pt x="3695700" y="1435100"/>
                </a:lnTo>
                <a:lnTo>
                  <a:pt x="3654552" y="1346200"/>
                </a:lnTo>
                <a:lnTo>
                  <a:pt x="3656075" y="1346200"/>
                </a:lnTo>
                <a:lnTo>
                  <a:pt x="3611880" y="1257300"/>
                </a:lnTo>
                <a:lnTo>
                  <a:pt x="3613403" y="1257300"/>
                </a:lnTo>
                <a:lnTo>
                  <a:pt x="3564636" y="1168400"/>
                </a:lnTo>
                <a:lnTo>
                  <a:pt x="3566159" y="1168400"/>
                </a:lnTo>
                <a:lnTo>
                  <a:pt x="3515868" y="1079500"/>
                </a:lnTo>
                <a:lnTo>
                  <a:pt x="3462528" y="990600"/>
                </a:lnTo>
                <a:lnTo>
                  <a:pt x="3406139" y="914400"/>
                </a:lnTo>
                <a:lnTo>
                  <a:pt x="3407664" y="914400"/>
                </a:lnTo>
                <a:lnTo>
                  <a:pt x="3346703" y="838200"/>
                </a:lnTo>
                <a:lnTo>
                  <a:pt x="3348228" y="838200"/>
                </a:lnTo>
                <a:lnTo>
                  <a:pt x="3284219" y="762000"/>
                </a:lnTo>
                <a:lnTo>
                  <a:pt x="3285743" y="762000"/>
                </a:lnTo>
                <a:lnTo>
                  <a:pt x="3218687" y="698500"/>
                </a:lnTo>
                <a:lnTo>
                  <a:pt x="3220212" y="698500"/>
                </a:lnTo>
                <a:lnTo>
                  <a:pt x="3151632" y="622300"/>
                </a:lnTo>
                <a:lnTo>
                  <a:pt x="3153155" y="622300"/>
                </a:lnTo>
                <a:lnTo>
                  <a:pt x="3080003" y="558800"/>
                </a:lnTo>
                <a:lnTo>
                  <a:pt x="3081528" y="558800"/>
                </a:lnTo>
                <a:lnTo>
                  <a:pt x="3006852" y="508000"/>
                </a:lnTo>
                <a:lnTo>
                  <a:pt x="3009900" y="508000"/>
                </a:lnTo>
                <a:lnTo>
                  <a:pt x="2932175" y="444500"/>
                </a:lnTo>
                <a:lnTo>
                  <a:pt x="2933700" y="444500"/>
                </a:lnTo>
                <a:lnTo>
                  <a:pt x="2852928" y="393700"/>
                </a:lnTo>
                <a:lnTo>
                  <a:pt x="2855975" y="393700"/>
                </a:lnTo>
                <a:lnTo>
                  <a:pt x="2773680" y="342900"/>
                </a:lnTo>
                <a:lnTo>
                  <a:pt x="2775203" y="342900"/>
                </a:lnTo>
                <a:lnTo>
                  <a:pt x="2689859" y="304800"/>
                </a:lnTo>
                <a:lnTo>
                  <a:pt x="2692907" y="304800"/>
                </a:lnTo>
                <a:lnTo>
                  <a:pt x="2606039" y="254000"/>
                </a:lnTo>
                <a:lnTo>
                  <a:pt x="2607564" y="254000"/>
                </a:lnTo>
                <a:lnTo>
                  <a:pt x="2519171" y="215900"/>
                </a:lnTo>
                <a:lnTo>
                  <a:pt x="2520696" y="215900"/>
                </a:lnTo>
                <a:lnTo>
                  <a:pt x="2429255" y="190500"/>
                </a:lnTo>
                <a:lnTo>
                  <a:pt x="2432303" y="190500"/>
                </a:lnTo>
                <a:lnTo>
                  <a:pt x="2339339" y="152400"/>
                </a:lnTo>
                <a:lnTo>
                  <a:pt x="2340864" y="152400"/>
                </a:lnTo>
                <a:lnTo>
                  <a:pt x="2246375" y="127000"/>
                </a:lnTo>
                <a:lnTo>
                  <a:pt x="2249423" y="127000"/>
                </a:lnTo>
                <a:lnTo>
                  <a:pt x="2151887" y="114300"/>
                </a:lnTo>
                <a:lnTo>
                  <a:pt x="2154935" y="114300"/>
                </a:lnTo>
                <a:lnTo>
                  <a:pt x="2055875" y="101600"/>
                </a:lnTo>
                <a:lnTo>
                  <a:pt x="2495295" y="101600"/>
                </a:lnTo>
                <a:lnTo>
                  <a:pt x="2738628" y="203200"/>
                </a:lnTo>
                <a:lnTo>
                  <a:pt x="2825496" y="254000"/>
                </a:lnTo>
                <a:lnTo>
                  <a:pt x="2909316" y="304800"/>
                </a:lnTo>
                <a:lnTo>
                  <a:pt x="2991612" y="368300"/>
                </a:lnTo>
                <a:lnTo>
                  <a:pt x="3070859" y="419100"/>
                </a:lnTo>
                <a:lnTo>
                  <a:pt x="3147059" y="482600"/>
                </a:lnTo>
                <a:lnTo>
                  <a:pt x="3221736" y="558800"/>
                </a:lnTo>
                <a:lnTo>
                  <a:pt x="3293364" y="622300"/>
                </a:lnTo>
                <a:lnTo>
                  <a:pt x="3360419" y="698500"/>
                </a:lnTo>
                <a:lnTo>
                  <a:pt x="3425952" y="774700"/>
                </a:lnTo>
                <a:lnTo>
                  <a:pt x="3488436" y="850900"/>
                </a:lnTo>
                <a:lnTo>
                  <a:pt x="3546348" y="939800"/>
                </a:lnTo>
                <a:lnTo>
                  <a:pt x="3602736" y="1028700"/>
                </a:lnTo>
                <a:lnTo>
                  <a:pt x="3654552" y="1117600"/>
                </a:lnTo>
                <a:lnTo>
                  <a:pt x="3703319" y="1206500"/>
                </a:lnTo>
                <a:lnTo>
                  <a:pt x="3747516" y="1295400"/>
                </a:lnTo>
                <a:lnTo>
                  <a:pt x="3790187" y="1397000"/>
                </a:lnTo>
                <a:lnTo>
                  <a:pt x="3826764" y="1498600"/>
                </a:lnTo>
                <a:lnTo>
                  <a:pt x="3860291" y="1600200"/>
                </a:lnTo>
                <a:lnTo>
                  <a:pt x="3867911" y="1625600"/>
                </a:lnTo>
                <a:lnTo>
                  <a:pt x="3762755" y="1625600"/>
                </a:lnTo>
                <a:lnTo>
                  <a:pt x="3764280" y="1638300"/>
                </a:lnTo>
                <a:close/>
              </a:path>
              <a:path w="3983990" h="3149600">
                <a:moveTo>
                  <a:pt x="888492" y="622300"/>
                </a:moveTo>
                <a:lnTo>
                  <a:pt x="890016" y="609600"/>
                </a:lnTo>
                <a:lnTo>
                  <a:pt x="899667" y="609600"/>
                </a:lnTo>
                <a:lnTo>
                  <a:pt x="888492" y="622300"/>
                </a:lnTo>
                <a:close/>
              </a:path>
              <a:path w="3983990" h="3149600">
                <a:moveTo>
                  <a:pt x="821435" y="698500"/>
                </a:moveTo>
                <a:lnTo>
                  <a:pt x="822959" y="685800"/>
                </a:lnTo>
                <a:lnTo>
                  <a:pt x="830198" y="685800"/>
                </a:lnTo>
                <a:lnTo>
                  <a:pt x="821435" y="698500"/>
                </a:lnTo>
                <a:close/>
              </a:path>
              <a:path w="3983990" h="3149600">
                <a:moveTo>
                  <a:pt x="722375" y="825500"/>
                </a:moveTo>
                <a:lnTo>
                  <a:pt x="723900" y="812800"/>
                </a:lnTo>
                <a:lnTo>
                  <a:pt x="730757" y="812800"/>
                </a:lnTo>
                <a:lnTo>
                  <a:pt x="722375" y="825500"/>
                </a:lnTo>
                <a:close/>
              </a:path>
              <a:path w="3983990" h="3149600">
                <a:moveTo>
                  <a:pt x="400811" y="1371600"/>
                </a:moveTo>
                <a:lnTo>
                  <a:pt x="400811" y="1358900"/>
                </a:lnTo>
                <a:lnTo>
                  <a:pt x="405891" y="1358900"/>
                </a:lnTo>
                <a:lnTo>
                  <a:pt x="400811" y="1371600"/>
                </a:lnTo>
                <a:close/>
              </a:path>
              <a:path w="3983990" h="3149600">
                <a:moveTo>
                  <a:pt x="3793236" y="1739900"/>
                </a:moveTo>
                <a:lnTo>
                  <a:pt x="3762755" y="1625600"/>
                </a:lnTo>
                <a:lnTo>
                  <a:pt x="3867911" y="1625600"/>
                </a:lnTo>
                <a:lnTo>
                  <a:pt x="3890771" y="1701800"/>
                </a:lnTo>
                <a:lnTo>
                  <a:pt x="3896529" y="1727200"/>
                </a:lnTo>
                <a:lnTo>
                  <a:pt x="3791712" y="1727200"/>
                </a:lnTo>
                <a:lnTo>
                  <a:pt x="3793236" y="1739900"/>
                </a:lnTo>
                <a:close/>
              </a:path>
              <a:path w="3983990" h="3149600">
                <a:moveTo>
                  <a:pt x="3817619" y="1841500"/>
                </a:moveTo>
                <a:lnTo>
                  <a:pt x="3791712" y="1727200"/>
                </a:lnTo>
                <a:lnTo>
                  <a:pt x="3896529" y="1727200"/>
                </a:lnTo>
                <a:lnTo>
                  <a:pt x="3916680" y="1816100"/>
                </a:lnTo>
                <a:lnTo>
                  <a:pt x="3919347" y="1828800"/>
                </a:lnTo>
                <a:lnTo>
                  <a:pt x="3817619" y="1828800"/>
                </a:lnTo>
                <a:lnTo>
                  <a:pt x="3817619" y="1841500"/>
                </a:lnTo>
                <a:close/>
              </a:path>
              <a:path w="3983990" h="3149600">
                <a:moveTo>
                  <a:pt x="3879554" y="2366988"/>
                </a:moveTo>
                <a:lnTo>
                  <a:pt x="3877055" y="2273300"/>
                </a:lnTo>
                <a:lnTo>
                  <a:pt x="3867912" y="2159000"/>
                </a:lnTo>
                <a:lnTo>
                  <a:pt x="3855720" y="2044700"/>
                </a:lnTo>
                <a:lnTo>
                  <a:pt x="3837432" y="1943100"/>
                </a:lnTo>
                <a:lnTo>
                  <a:pt x="3838955" y="1943100"/>
                </a:lnTo>
                <a:lnTo>
                  <a:pt x="3817619" y="1828800"/>
                </a:lnTo>
                <a:lnTo>
                  <a:pt x="3919347" y="1828800"/>
                </a:lnTo>
                <a:lnTo>
                  <a:pt x="3938016" y="1917700"/>
                </a:lnTo>
                <a:lnTo>
                  <a:pt x="3956303" y="2032000"/>
                </a:lnTo>
                <a:lnTo>
                  <a:pt x="3968496" y="2146300"/>
                </a:lnTo>
                <a:lnTo>
                  <a:pt x="3977639" y="2260600"/>
                </a:lnTo>
                <a:lnTo>
                  <a:pt x="3981519" y="2349500"/>
                </a:lnTo>
                <a:lnTo>
                  <a:pt x="3896868" y="2349500"/>
                </a:lnTo>
                <a:lnTo>
                  <a:pt x="3879554" y="2366988"/>
                </a:lnTo>
                <a:close/>
              </a:path>
              <a:path w="3983990" h="3149600">
                <a:moveTo>
                  <a:pt x="103632" y="2133600"/>
                </a:moveTo>
                <a:lnTo>
                  <a:pt x="99059" y="2082800"/>
                </a:lnTo>
                <a:lnTo>
                  <a:pt x="111618" y="2107717"/>
                </a:lnTo>
                <a:lnTo>
                  <a:pt x="103632" y="2133600"/>
                </a:lnTo>
                <a:close/>
              </a:path>
              <a:path w="3983990" h="3149600">
                <a:moveTo>
                  <a:pt x="111618" y="2107717"/>
                </a:moveTo>
                <a:lnTo>
                  <a:pt x="99059" y="2082800"/>
                </a:lnTo>
                <a:lnTo>
                  <a:pt x="119307" y="2082800"/>
                </a:lnTo>
                <a:lnTo>
                  <a:pt x="111618" y="2107717"/>
                </a:lnTo>
                <a:close/>
              </a:path>
              <a:path w="3983990" h="3149600">
                <a:moveTo>
                  <a:pt x="124663" y="2133600"/>
                </a:moveTo>
                <a:lnTo>
                  <a:pt x="103632" y="2133600"/>
                </a:lnTo>
                <a:lnTo>
                  <a:pt x="111618" y="2107717"/>
                </a:lnTo>
                <a:lnTo>
                  <a:pt x="124663" y="2133600"/>
                </a:lnTo>
                <a:close/>
              </a:path>
              <a:path w="3983990" h="3149600">
                <a:moveTo>
                  <a:pt x="246125" y="2298700"/>
                </a:moveTo>
                <a:lnTo>
                  <a:pt x="236219" y="2298700"/>
                </a:lnTo>
                <a:lnTo>
                  <a:pt x="236219" y="2286000"/>
                </a:lnTo>
                <a:lnTo>
                  <a:pt x="246125" y="2298700"/>
                </a:lnTo>
                <a:close/>
              </a:path>
              <a:path w="3983990" h="3149600">
                <a:moveTo>
                  <a:pt x="3880103" y="2387600"/>
                </a:moveTo>
                <a:lnTo>
                  <a:pt x="3879554" y="2366988"/>
                </a:lnTo>
                <a:lnTo>
                  <a:pt x="3896868" y="2349500"/>
                </a:lnTo>
                <a:lnTo>
                  <a:pt x="3880103" y="2387600"/>
                </a:lnTo>
                <a:close/>
              </a:path>
              <a:path w="3983990" h="3149600">
                <a:moveTo>
                  <a:pt x="3983181" y="2387600"/>
                </a:moveTo>
                <a:lnTo>
                  <a:pt x="3880103" y="2387600"/>
                </a:lnTo>
                <a:lnTo>
                  <a:pt x="3896868" y="2349500"/>
                </a:lnTo>
                <a:lnTo>
                  <a:pt x="3981519" y="2349500"/>
                </a:lnTo>
                <a:lnTo>
                  <a:pt x="3983181" y="2387600"/>
                </a:lnTo>
                <a:close/>
              </a:path>
              <a:path w="3983990" h="3149600">
                <a:moveTo>
                  <a:pt x="3983736" y="2400300"/>
                </a:moveTo>
                <a:lnTo>
                  <a:pt x="3846575" y="2400300"/>
                </a:lnTo>
                <a:lnTo>
                  <a:pt x="3879554" y="2366988"/>
                </a:lnTo>
                <a:lnTo>
                  <a:pt x="3880103" y="2387600"/>
                </a:lnTo>
                <a:lnTo>
                  <a:pt x="3983181" y="2387600"/>
                </a:lnTo>
                <a:lnTo>
                  <a:pt x="3983736" y="2400300"/>
                </a:lnTo>
                <a:close/>
              </a:path>
              <a:path w="3983990" h="3149600">
                <a:moveTo>
                  <a:pt x="2815589" y="3048000"/>
                </a:moveTo>
                <a:lnTo>
                  <a:pt x="2129028" y="3048000"/>
                </a:lnTo>
                <a:lnTo>
                  <a:pt x="2200655" y="3035300"/>
                </a:lnTo>
                <a:lnTo>
                  <a:pt x="2339339" y="3035300"/>
                </a:lnTo>
                <a:lnTo>
                  <a:pt x="2410968" y="3022600"/>
                </a:lnTo>
                <a:lnTo>
                  <a:pt x="2409443" y="3022600"/>
                </a:lnTo>
                <a:lnTo>
                  <a:pt x="2481071" y="3009900"/>
                </a:lnTo>
                <a:lnTo>
                  <a:pt x="2479548" y="3009900"/>
                </a:lnTo>
                <a:lnTo>
                  <a:pt x="2619755" y="2984500"/>
                </a:lnTo>
                <a:lnTo>
                  <a:pt x="2618232" y="2984500"/>
                </a:lnTo>
                <a:lnTo>
                  <a:pt x="2688335" y="2971800"/>
                </a:lnTo>
                <a:lnTo>
                  <a:pt x="2686812" y="2971800"/>
                </a:lnTo>
                <a:lnTo>
                  <a:pt x="2756916" y="2959100"/>
                </a:lnTo>
                <a:lnTo>
                  <a:pt x="2755391" y="2959100"/>
                </a:lnTo>
                <a:lnTo>
                  <a:pt x="2825496" y="2946400"/>
                </a:lnTo>
                <a:lnTo>
                  <a:pt x="2823971" y="2946400"/>
                </a:lnTo>
                <a:lnTo>
                  <a:pt x="2892552" y="2921000"/>
                </a:lnTo>
                <a:lnTo>
                  <a:pt x="2891028" y="2921000"/>
                </a:lnTo>
                <a:lnTo>
                  <a:pt x="2959607" y="2895600"/>
                </a:lnTo>
                <a:lnTo>
                  <a:pt x="2958084" y="2895600"/>
                </a:lnTo>
                <a:lnTo>
                  <a:pt x="3025139" y="2882900"/>
                </a:lnTo>
                <a:lnTo>
                  <a:pt x="3023616" y="2882900"/>
                </a:lnTo>
                <a:lnTo>
                  <a:pt x="3090671" y="2857500"/>
                </a:lnTo>
                <a:lnTo>
                  <a:pt x="3089148" y="2857500"/>
                </a:lnTo>
                <a:lnTo>
                  <a:pt x="3218687" y="2806700"/>
                </a:lnTo>
                <a:lnTo>
                  <a:pt x="3217164" y="2806700"/>
                </a:lnTo>
                <a:lnTo>
                  <a:pt x="3281171" y="2768600"/>
                </a:lnTo>
                <a:lnTo>
                  <a:pt x="3343655" y="2743200"/>
                </a:lnTo>
                <a:lnTo>
                  <a:pt x="3342132" y="2743200"/>
                </a:lnTo>
                <a:lnTo>
                  <a:pt x="3404616" y="2705100"/>
                </a:lnTo>
                <a:lnTo>
                  <a:pt x="3403091" y="2705100"/>
                </a:lnTo>
                <a:lnTo>
                  <a:pt x="3464052" y="2679700"/>
                </a:lnTo>
                <a:lnTo>
                  <a:pt x="3462528" y="2679700"/>
                </a:lnTo>
                <a:lnTo>
                  <a:pt x="3523487" y="2641600"/>
                </a:lnTo>
                <a:lnTo>
                  <a:pt x="3521964" y="2641600"/>
                </a:lnTo>
                <a:lnTo>
                  <a:pt x="3579875" y="2603500"/>
                </a:lnTo>
                <a:lnTo>
                  <a:pt x="3578352" y="2603500"/>
                </a:lnTo>
                <a:lnTo>
                  <a:pt x="3636264" y="2565400"/>
                </a:lnTo>
                <a:lnTo>
                  <a:pt x="3634739" y="2565400"/>
                </a:lnTo>
                <a:lnTo>
                  <a:pt x="3691128" y="2527300"/>
                </a:lnTo>
                <a:lnTo>
                  <a:pt x="3689603" y="2527300"/>
                </a:lnTo>
                <a:lnTo>
                  <a:pt x="3744468" y="2476500"/>
                </a:lnTo>
                <a:lnTo>
                  <a:pt x="3742943" y="2476500"/>
                </a:lnTo>
                <a:lnTo>
                  <a:pt x="3796284" y="2438400"/>
                </a:lnTo>
                <a:lnTo>
                  <a:pt x="3848100" y="2387600"/>
                </a:lnTo>
                <a:lnTo>
                  <a:pt x="3846575" y="2400300"/>
                </a:lnTo>
                <a:lnTo>
                  <a:pt x="3983736" y="2400300"/>
                </a:lnTo>
                <a:lnTo>
                  <a:pt x="3915155" y="2463800"/>
                </a:lnTo>
                <a:lnTo>
                  <a:pt x="3863339" y="2514600"/>
                </a:lnTo>
                <a:lnTo>
                  <a:pt x="3808475" y="2565400"/>
                </a:lnTo>
                <a:lnTo>
                  <a:pt x="3752087" y="2603500"/>
                </a:lnTo>
                <a:lnTo>
                  <a:pt x="3636264" y="2692400"/>
                </a:lnTo>
                <a:lnTo>
                  <a:pt x="3576828" y="2730500"/>
                </a:lnTo>
                <a:lnTo>
                  <a:pt x="3514343" y="2768600"/>
                </a:lnTo>
                <a:lnTo>
                  <a:pt x="3453384" y="2794000"/>
                </a:lnTo>
                <a:lnTo>
                  <a:pt x="3325368" y="2870200"/>
                </a:lnTo>
                <a:lnTo>
                  <a:pt x="3058668" y="2971800"/>
                </a:lnTo>
                <a:lnTo>
                  <a:pt x="2919984" y="3022600"/>
                </a:lnTo>
                <a:lnTo>
                  <a:pt x="2851403" y="3035300"/>
                </a:lnTo>
                <a:lnTo>
                  <a:pt x="2815589" y="3048000"/>
                </a:lnTo>
                <a:close/>
              </a:path>
              <a:path w="3983990" h="3149600">
                <a:moveTo>
                  <a:pt x="369569" y="2438400"/>
                </a:moveTo>
                <a:lnTo>
                  <a:pt x="359663" y="2438400"/>
                </a:lnTo>
                <a:lnTo>
                  <a:pt x="358139" y="2425700"/>
                </a:lnTo>
                <a:lnTo>
                  <a:pt x="369569" y="2438400"/>
                </a:lnTo>
                <a:close/>
              </a:path>
              <a:path w="3983990" h="3149600">
                <a:moveTo>
                  <a:pt x="2132075" y="3149600"/>
                </a:moveTo>
                <a:lnTo>
                  <a:pt x="1915668" y="3149600"/>
                </a:lnTo>
                <a:lnTo>
                  <a:pt x="1844039" y="3136900"/>
                </a:lnTo>
                <a:lnTo>
                  <a:pt x="2205228" y="3136900"/>
                </a:lnTo>
                <a:lnTo>
                  <a:pt x="2132075" y="3149600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7653" name="object 6"/>
          <p:cNvSpPr>
            <a:spLocks noChangeArrowheads="1"/>
          </p:cNvSpPr>
          <p:nvPr/>
        </p:nvSpPr>
        <p:spPr bwMode="auto">
          <a:xfrm>
            <a:off x="5621335" y="3007933"/>
            <a:ext cx="1749794" cy="139060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7654" name="object 7"/>
          <p:cNvSpPr>
            <a:spLocks noChangeArrowheads="1"/>
          </p:cNvSpPr>
          <p:nvPr/>
        </p:nvSpPr>
        <p:spPr bwMode="auto">
          <a:xfrm>
            <a:off x="1732147" y="2887011"/>
            <a:ext cx="1901833" cy="1511524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7655" name="object 8"/>
          <p:cNvSpPr>
            <a:spLocks noChangeArrowheads="1"/>
          </p:cNvSpPr>
          <p:nvPr/>
        </p:nvSpPr>
        <p:spPr bwMode="auto">
          <a:xfrm>
            <a:off x="3646198" y="1562268"/>
            <a:ext cx="1903190" cy="1511524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9" name="object 9"/>
          <p:cNvSpPr txBox="1"/>
          <p:nvPr/>
        </p:nvSpPr>
        <p:spPr>
          <a:xfrm>
            <a:off x="3912264" y="1742571"/>
            <a:ext cx="1390062" cy="1502752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413960" fontAlgn="auto">
              <a:spcBef>
                <a:spcPts val="78"/>
              </a:spcBef>
            </a:pPr>
            <a:r>
              <a:rPr sz="2800" spc="160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01</a:t>
            </a:r>
            <a:endParaRPr sz="2800" noProof="1">
              <a:latin typeface="Times New Roman" panose="02020603050405020304"/>
              <a:cs typeface="Times New Roman" panose="02020603050405020304"/>
            </a:endParaRPr>
          </a:p>
          <a:p>
            <a:pPr marL="9442" marR="3976" algn="ctr" fontAlgn="auto">
              <a:spcBef>
                <a:spcPts val="1428"/>
              </a:spcBef>
            </a:pPr>
            <a:r>
              <a:rPr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参与不同的话题 增加视频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 fontAlgn="auto">
              <a:spcBef>
                <a:spcPts val="8"/>
              </a:spcBef>
            </a:pPr>
            <a:r>
              <a:rPr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展示机会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7808" y="2926959"/>
            <a:ext cx="1194584" cy="1976626"/>
          </a:xfrm>
          <a:prstGeom prst="rect">
            <a:avLst/>
          </a:prstGeom>
        </p:spPr>
        <p:txBody>
          <a:bodyPr lIns="0" tIns="174430" rIns="0" bIns="0">
            <a:spAutoFit/>
          </a:bodyPr>
          <a:lstStyle/>
          <a:p>
            <a:pPr marL="317552" fontAlgn="auto">
              <a:spcBef>
                <a:spcPts val="1373"/>
              </a:spcBef>
            </a:pPr>
            <a:r>
              <a:rPr sz="2800" spc="160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02</a:t>
            </a:r>
            <a:endParaRPr sz="2800" noProof="1">
              <a:latin typeface="Times New Roman" panose="02020603050405020304"/>
              <a:cs typeface="Times New Roman" panose="02020603050405020304"/>
            </a:endParaRPr>
          </a:p>
          <a:p>
            <a:pPr marL="9939" marR="3976" algn="ctr" fontAlgn="auto">
              <a:spcBef>
                <a:spcPts val="650"/>
              </a:spcBef>
            </a:pPr>
            <a:r>
              <a:rPr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与不同的账号 进行互动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marR="3976" algn="ctr" fontAlgn="auto">
              <a:lnSpc>
                <a:spcPts val="1698"/>
              </a:lnSpc>
              <a:spcBef>
                <a:spcPts val="51"/>
              </a:spcBef>
            </a:pPr>
            <a:r>
              <a:rPr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账号之间互相 导流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1019" y="3135333"/>
            <a:ext cx="1390062" cy="1225753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417439" fontAlgn="auto">
              <a:spcBef>
                <a:spcPts val="78"/>
              </a:spcBef>
            </a:pPr>
            <a:r>
              <a:rPr sz="2800" spc="160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03</a:t>
            </a:r>
            <a:endParaRPr sz="2800" noProof="1">
              <a:latin typeface="Times New Roman" panose="02020603050405020304"/>
              <a:cs typeface="Times New Roman" panose="02020603050405020304"/>
            </a:endParaRPr>
          </a:p>
          <a:p>
            <a:pPr marL="9939" marR="3976" algn="ctr" fontAlgn="auto">
              <a:spcBef>
                <a:spcPts val="1777"/>
              </a:spcBef>
            </a:pPr>
            <a:r>
              <a:rPr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留意平台带有网 感的语音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bject 2"/>
          <p:cNvSpPr>
            <a:spLocks noChangeArrowheads="1"/>
          </p:cNvSpPr>
          <p:nvPr/>
        </p:nvSpPr>
        <p:spPr bwMode="auto">
          <a:xfrm>
            <a:off x="2504555" y="2230578"/>
            <a:ext cx="813131" cy="68126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74" name="object 3"/>
          <p:cNvSpPr>
            <a:spLocks noChangeArrowheads="1"/>
          </p:cNvSpPr>
          <p:nvPr/>
        </p:nvSpPr>
        <p:spPr bwMode="auto">
          <a:xfrm>
            <a:off x="2786912" y="1877530"/>
            <a:ext cx="842996" cy="40703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75" name="object 4"/>
          <p:cNvSpPr>
            <a:spLocks noChangeArrowheads="1"/>
          </p:cNvSpPr>
          <p:nvPr/>
        </p:nvSpPr>
        <p:spPr bwMode="auto">
          <a:xfrm>
            <a:off x="3347551" y="2379571"/>
            <a:ext cx="458829" cy="69422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76" name="object 5"/>
          <p:cNvSpPr>
            <a:spLocks noChangeArrowheads="1"/>
          </p:cNvSpPr>
          <p:nvPr/>
        </p:nvSpPr>
        <p:spPr bwMode="auto">
          <a:xfrm>
            <a:off x="2370164" y="2939915"/>
            <a:ext cx="895938" cy="32497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77" name="object 6"/>
          <p:cNvSpPr>
            <a:spLocks noChangeArrowheads="1"/>
          </p:cNvSpPr>
          <p:nvPr/>
        </p:nvSpPr>
        <p:spPr bwMode="auto">
          <a:xfrm>
            <a:off x="1673776" y="1733934"/>
            <a:ext cx="6104597" cy="1673473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7" name="object 7"/>
          <p:cNvSpPr txBox="1"/>
          <p:nvPr/>
        </p:nvSpPr>
        <p:spPr>
          <a:xfrm>
            <a:off x="2527632" y="2233817"/>
            <a:ext cx="749330" cy="733311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4700" spc="278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0</a:t>
            </a:r>
            <a:r>
              <a:rPr sz="4700" spc="262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4</a:t>
            </a:r>
            <a:endParaRPr sz="4700" noProof="1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95953" y="1878899"/>
            <a:ext cx="4952095" cy="1084477"/>
          </a:xfrm>
        </p:spPr>
        <p:txBody>
          <a:bodyPr wrap="square" lIns="0" tIns="281509" rIns="0" bIns="0" numCol="1" anchorCtr="0" compatLnSpc="1">
            <a:prstTxWarp prst="textNoShape">
              <a:avLst/>
            </a:prstTxWarp>
            <a:spAutoFit/>
          </a:bodyPr>
          <a:lstStyle/>
          <a:p>
            <a:pPr marL="1494581" algn="ctr" defTabSz="715609">
              <a:spcBef>
                <a:spcPts val="1017"/>
              </a:spcBef>
            </a:pPr>
            <a:r>
              <a:rPr lang="zh-CN" altLang="en-US" sz="3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运营孵化</a:t>
            </a:r>
            <a:br>
              <a:rPr lang="zh-CN" altLang="en-US" sz="3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</a:br>
            <a:r>
              <a:rPr lang="en-US" altLang="zh-CN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yun</a:t>
            </a:r>
            <a:r>
              <a:rPr lang="en-US" altLang="zh-CN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 </a:t>
            </a:r>
            <a:r>
              <a:rPr lang="en-US" altLang="zh-CN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ying</a:t>
            </a:r>
            <a:r>
              <a:rPr lang="en-US" altLang="zh-CN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 fu </a:t>
            </a:r>
            <a:r>
              <a:rPr lang="en-US" altLang="zh-CN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宋体" pitchFamily="2" charset="-122"/>
              </a:rPr>
              <a:t>hua</a:t>
            </a:r>
            <a:endParaRPr lang="en-US" altLang="zh-CN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</a:endParaRPr>
          </a:p>
        </p:txBody>
      </p:sp>
      <p:sp>
        <p:nvSpPr>
          <p:cNvPr id="28680" name="object 10"/>
          <p:cNvSpPr>
            <a:spLocks noChangeArrowheads="1"/>
          </p:cNvSpPr>
          <p:nvPr/>
        </p:nvSpPr>
        <p:spPr bwMode="auto">
          <a:xfrm>
            <a:off x="1844819" y="238606"/>
            <a:ext cx="673311" cy="11012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81" name="object 11"/>
          <p:cNvSpPr>
            <a:spLocks noChangeArrowheads="1"/>
          </p:cNvSpPr>
          <p:nvPr/>
        </p:nvSpPr>
        <p:spPr bwMode="auto">
          <a:xfrm>
            <a:off x="1605902" y="245083"/>
            <a:ext cx="1019469" cy="19002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82" name="object 12"/>
          <p:cNvSpPr>
            <a:spLocks noChangeArrowheads="1"/>
          </p:cNvSpPr>
          <p:nvPr/>
        </p:nvSpPr>
        <p:spPr bwMode="auto">
          <a:xfrm>
            <a:off x="1679206" y="331456"/>
            <a:ext cx="864716" cy="181383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83" name="object 13"/>
          <p:cNvSpPr>
            <a:spLocks noChangeArrowheads="1"/>
          </p:cNvSpPr>
          <p:nvPr/>
        </p:nvSpPr>
        <p:spPr bwMode="auto">
          <a:xfrm>
            <a:off x="1873326" y="426466"/>
            <a:ext cx="970600" cy="181383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84" name="object 14"/>
          <p:cNvSpPr>
            <a:spLocks noChangeArrowheads="1"/>
          </p:cNvSpPr>
          <p:nvPr/>
        </p:nvSpPr>
        <p:spPr bwMode="auto">
          <a:xfrm>
            <a:off x="2926732" y="238605"/>
            <a:ext cx="582360" cy="343332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85" name="object 15"/>
          <p:cNvSpPr>
            <a:spLocks noChangeArrowheads="1"/>
          </p:cNvSpPr>
          <p:nvPr/>
        </p:nvSpPr>
        <p:spPr bwMode="auto">
          <a:xfrm>
            <a:off x="1931697" y="504202"/>
            <a:ext cx="1019469" cy="19002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86" name="object 16"/>
          <p:cNvSpPr>
            <a:spLocks noChangeArrowheads="1"/>
          </p:cNvSpPr>
          <p:nvPr/>
        </p:nvSpPr>
        <p:spPr bwMode="auto">
          <a:xfrm>
            <a:off x="3036688" y="238605"/>
            <a:ext cx="692316" cy="429705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87" name="object 17"/>
          <p:cNvSpPr>
            <a:spLocks noChangeArrowheads="1"/>
          </p:cNvSpPr>
          <p:nvPr/>
        </p:nvSpPr>
        <p:spPr bwMode="auto">
          <a:xfrm>
            <a:off x="2005002" y="590574"/>
            <a:ext cx="864716" cy="181383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88" name="object 18"/>
          <p:cNvSpPr>
            <a:spLocks noChangeArrowheads="1"/>
          </p:cNvSpPr>
          <p:nvPr/>
        </p:nvSpPr>
        <p:spPr bwMode="auto">
          <a:xfrm>
            <a:off x="3267460" y="238606"/>
            <a:ext cx="688243" cy="481528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89" name="object 19"/>
          <p:cNvSpPr>
            <a:spLocks noChangeArrowheads="1"/>
          </p:cNvSpPr>
          <p:nvPr/>
        </p:nvSpPr>
        <p:spPr bwMode="auto">
          <a:xfrm>
            <a:off x="2199122" y="685584"/>
            <a:ext cx="970600" cy="181383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90" name="object 20"/>
          <p:cNvSpPr>
            <a:spLocks noChangeArrowheads="1"/>
          </p:cNvSpPr>
          <p:nvPr/>
        </p:nvSpPr>
        <p:spPr bwMode="auto">
          <a:xfrm>
            <a:off x="3252527" y="279632"/>
            <a:ext cx="919016" cy="561423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91" name="object 21"/>
          <p:cNvSpPr>
            <a:spLocks noChangeArrowheads="1"/>
          </p:cNvSpPr>
          <p:nvPr/>
        </p:nvSpPr>
        <p:spPr bwMode="auto">
          <a:xfrm>
            <a:off x="6177902" y="3273529"/>
            <a:ext cx="2302290" cy="1629207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92" name="object 22"/>
          <p:cNvSpPr>
            <a:spLocks noChangeArrowheads="1"/>
          </p:cNvSpPr>
          <p:nvPr/>
        </p:nvSpPr>
        <p:spPr bwMode="auto">
          <a:xfrm>
            <a:off x="6400529" y="3677322"/>
            <a:ext cx="2079663" cy="1225414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93" name="object 23"/>
          <p:cNvSpPr>
            <a:spLocks noChangeArrowheads="1"/>
          </p:cNvSpPr>
          <p:nvPr/>
        </p:nvSpPr>
        <p:spPr bwMode="auto">
          <a:xfrm>
            <a:off x="6596007" y="3931042"/>
            <a:ext cx="1884185" cy="971694"/>
          </a:xfrm>
          <a:prstGeom prst="rect">
            <a:avLst/>
          </a:prstGeom>
          <a:blipFill dpi="0" rotWithShape="1">
            <a:blip r:embed="rId2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94" name="object 24"/>
          <p:cNvSpPr>
            <a:spLocks noChangeArrowheads="1"/>
          </p:cNvSpPr>
          <p:nvPr/>
        </p:nvSpPr>
        <p:spPr bwMode="auto">
          <a:xfrm>
            <a:off x="6791484" y="4092992"/>
            <a:ext cx="1688708" cy="809745"/>
          </a:xfrm>
          <a:prstGeom prst="rect">
            <a:avLst/>
          </a:prstGeom>
          <a:blipFill dpi="0" rotWithShape="1">
            <a:blip r:embed="rId2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95" name="object 25"/>
          <p:cNvSpPr>
            <a:spLocks noChangeArrowheads="1"/>
          </p:cNvSpPr>
          <p:nvPr/>
        </p:nvSpPr>
        <p:spPr bwMode="auto">
          <a:xfrm>
            <a:off x="6986961" y="4209595"/>
            <a:ext cx="1493230" cy="693142"/>
          </a:xfrm>
          <a:prstGeom prst="rect">
            <a:avLst/>
          </a:prstGeom>
          <a:blipFill dpi="0" rotWithShape="1">
            <a:blip r:embed="rId2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96" name="object 26"/>
          <p:cNvSpPr>
            <a:spLocks noChangeArrowheads="1"/>
          </p:cNvSpPr>
          <p:nvPr/>
        </p:nvSpPr>
        <p:spPr bwMode="auto">
          <a:xfrm>
            <a:off x="7183796" y="4306764"/>
            <a:ext cx="1296396" cy="595972"/>
          </a:xfrm>
          <a:prstGeom prst="rect">
            <a:avLst/>
          </a:prstGeom>
          <a:blipFill dpi="0" rotWithShape="1">
            <a:blip r:embed="rId2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8697" name="object 27"/>
          <p:cNvSpPr>
            <a:spLocks noChangeArrowheads="1"/>
          </p:cNvSpPr>
          <p:nvPr/>
        </p:nvSpPr>
        <p:spPr bwMode="auto">
          <a:xfrm>
            <a:off x="7379274" y="4383419"/>
            <a:ext cx="1100918" cy="519317"/>
          </a:xfrm>
          <a:prstGeom prst="rect">
            <a:avLst/>
          </a:prstGeom>
          <a:blipFill dpi="0" rotWithShape="1">
            <a:blip r:embed="rId2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2"/>
          <p:cNvSpPr>
            <a:spLocks noChangeArrowheads="1"/>
          </p:cNvSpPr>
          <p:nvPr/>
        </p:nvSpPr>
        <p:spPr bwMode="auto">
          <a:xfrm>
            <a:off x="2674240" y="2957189"/>
            <a:ext cx="3760226" cy="44050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9698" name="object 3"/>
          <p:cNvSpPr>
            <a:spLocks noChangeArrowheads="1"/>
          </p:cNvSpPr>
          <p:nvPr/>
        </p:nvSpPr>
        <p:spPr bwMode="auto">
          <a:xfrm>
            <a:off x="2668810" y="2952871"/>
            <a:ext cx="3771086" cy="450218"/>
          </a:xfrm>
          <a:custGeom>
            <a:avLst/>
            <a:gdLst/>
            <a:ahLst/>
            <a:cxnLst>
              <a:cxn ang="0">
                <a:pos x="91440" y="658368"/>
              </a:cxn>
              <a:cxn ang="0">
                <a:pos x="41148" y="633984"/>
              </a:cxn>
              <a:cxn ang="0">
                <a:pos x="3048" y="569976"/>
              </a:cxn>
              <a:cxn ang="0">
                <a:pos x="4572" y="80772"/>
              </a:cxn>
              <a:cxn ang="0">
                <a:pos x="114300" y="0"/>
              </a:cxn>
              <a:cxn ang="0">
                <a:pos x="4338828" y="9144"/>
              </a:cxn>
              <a:cxn ang="0">
                <a:pos x="89154" y="16764"/>
              </a:cxn>
              <a:cxn ang="0">
                <a:pos x="67056" y="25908"/>
              </a:cxn>
              <a:cxn ang="0">
                <a:pos x="24384" y="67056"/>
              </a:cxn>
              <a:cxn ang="0">
                <a:pos x="17417" y="83820"/>
              </a:cxn>
              <a:cxn ang="0">
                <a:pos x="12192" y="114300"/>
              </a:cxn>
              <a:cxn ang="0">
                <a:pos x="13933" y="557784"/>
              </a:cxn>
              <a:cxn ang="0">
                <a:pos x="21989" y="586739"/>
              </a:cxn>
              <a:cxn ang="0">
                <a:pos x="42672" y="618744"/>
              </a:cxn>
              <a:cxn ang="0">
                <a:pos x="74676" y="640080"/>
              </a:cxn>
              <a:cxn ang="0">
                <a:pos x="105156" y="647700"/>
              </a:cxn>
              <a:cxn ang="0">
                <a:pos x="4305300" y="659892"/>
              </a:cxn>
              <a:cxn ang="0">
                <a:pos x="4303776" y="13716"/>
              </a:cxn>
              <a:cxn ang="0">
                <a:pos x="4325112" y="18288"/>
              </a:cxn>
              <a:cxn ang="0">
                <a:pos x="83820" y="18288"/>
              </a:cxn>
              <a:cxn ang="0">
                <a:pos x="4351020" y="30480"/>
              </a:cxn>
              <a:cxn ang="0">
                <a:pos x="4323588" y="16764"/>
              </a:cxn>
              <a:cxn ang="0">
                <a:pos x="4383024" y="65532"/>
              </a:cxn>
              <a:cxn ang="0">
                <a:pos x="25908" y="65532"/>
              </a:cxn>
              <a:cxn ang="0">
                <a:pos x="4397502" y="65532"/>
              </a:cxn>
              <a:cxn ang="0">
                <a:pos x="4387596" y="76200"/>
              </a:cxn>
              <a:cxn ang="0">
                <a:pos x="21336" y="76200"/>
              </a:cxn>
              <a:cxn ang="0">
                <a:pos x="4401094" y="74676"/>
              </a:cxn>
              <a:cxn ang="0">
                <a:pos x="17417" y="83820"/>
              </a:cxn>
              <a:cxn ang="0">
                <a:pos x="4390644" y="83820"/>
              </a:cxn>
              <a:cxn ang="0">
                <a:pos x="4407408" y="103632"/>
              </a:cxn>
              <a:cxn ang="0">
                <a:pos x="13716" y="103632"/>
              </a:cxn>
              <a:cxn ang="0">
                <a:pos x="4395216" y="557784"/>
              </a:cxn>
              <a:cxn ang="0">
                <a:pos x="4408932" y="547116"/>
              </a:cxn>
              <a:cxn ang="0">
                <a:pos x="12192" y="545592"/>
              </a:cxn>
              <a:cxn ang="0">
                <a:pos x="13716" y="556260"/>
              </a:cxn>
              <a:cxn ang="0">
                <a:pos x="4395216" y="556260"/>
              </a:cxn>
              <a:cxn ang="0">
                <a:pos x="4404142" y="576072"/>
              </a:cxn>
              <a:cxn ang="0">
                <a:pos x="16764" y="577596"/>
              </a:cxn>
              <a:cxn ang="0">
                <a:pos x="4387596" y="586739"/>
              </a:cxn>
              <a:cxn ang="0">
                <a:pos x="21989" y="586739"/>
              </a:cxn>
              <a:cxn ang="0">
                <a:pos x="4397502" y="595884"/>
              </a:cxn>
              <a:cxn ang="0">
                <a:pos x="4401094" y="586739"/>
              </a:cxn>
              <a:cxn ang="0">
                <a:pos x="24384" y="594360"/>
              </a:cxn>
              <a:cxn ang="0">
                <a:pos x="4303776" y="647700"/>
              </a:cxn>
              <a:cxn ang="0">
                <a:pos x="4334256" y="640080"/>
              </a:cxn>
              <a:cxn ang="0">
                <a:pos x="4366260" y="618744"/>
              </a:cxn>
              <a:cxn ang="0">
                <a:pos x="4397502" y="595884"/>
              </a:cxn>
              <a:cxn ang="0">
                <a:pos x="4375403" y="627887"/>
              </a:cxn>
              <a:cxn ang="0">
                <a:pos x="4346829" y="647700"/>
              </a:cxn>
            </a:cxnLst>
            <a:rect l="0" t="0" r="r" b="b"/>
            <a:pathLst>
              <a:path w="4409440" h="661670">
                <a:moveTo>
                  <a:pt x="4294632" y="661416"/>
                </a:moveTo>
                <a:lnTo>
                  <a:pt x="114300" y="661416"/>
                </a:lnTo>
                <a:lnTo>
                  <a:pt x="102108" y="659892"/>
                </a:lnTo>
                <a:lnTo>
                  <a:pt x="91440" y="658368"/>
                </a:lnTo>
                <a:lnTo>
                  <a:pt x="70104" y="652272"/>
                </a:lnTo>
                <a:lnTo>
                  <a:pt x="59436" y="646176"/>
                </a:lnTo>
                <a:lnTo>
                  <a:pt x="50292" y="641604"/>
                </a:lnTo>
                <a:lnTo>
                  <a:pt x="41148" y="633984"/>
                </a:lnTo>
                <a:lnTo>
                  <a:pt x="33528" y="627887"/>
                </a:lnTo>
                <a:lnTo>
                  <a:pt x="25908" y="618744"/>
                </a:lnTo>
                <a:lnTo>
                  <a:pt x="4572" y="580644"/>
                </a:lnTo>
                <a:lnTo>
                  <a:pt x="3048" y="569976"/>
                </a:lnTo>
                <a:lnTo>
                  <a:pt x="0" y="557784"/>
                </a:lnTo>
                <a:lnTo>
                  <a:pt x="0" y="103632"/>
                </a:lnTo>
                <a:lnTo>
                  <a:pt x="3048" y="91440"/>
                </a:lnTo>
                <a:lnTo>
                  <a:pt x="4572" y="80772"/>
                </a:lnTo>
                <a:lnTo>
                  <a:pt x="25908" y="42672"/>
                </a:lnTo>
                <a:lnTo>
                  <a:pt x="59436" y="13716"/>
                </a:lnTo>
                <a:lnTo>
                  <a:pt x="102108" y="1524"/>
                </a:lnTo>
                <a:lnTo>
                  <a:pt x="114300" y="0"/>
                </a:lnTo>
                <a:lnTo>
                  <a:pt x="4294632" y="0"/>
                </a:lnTo>
                <a:lnTo>
                  <a:pt x="4305300" y="1524"/>
                </a:lnTo>
                <a:lnTo>
                  <a:pt x="4317492" y="3048"/>
                </a:lnTo>
                <a:lnTo>
                  <a:pt x="4338828" y="9144"/>
                </a:lnTo>
                <a:lnTo>
                  <a:pt x="4349496" y="13716"/>
                </a:lnTo>
                <a:lnTo>
                  <a:pt x="105156" y="13716"/>
                </a:lnTo>
                <a:lnTo>
                  <a:pt x="94488" y="15240"/>
                </a:lnTo>
                <a:lnTo>
                  <a:pt x="89154" y="16764"/>
                </a:lnTo>
                <a:lnTo>
                  <a:pt x="85344" y="16764"/>
                </a:lnTo>
                <a:lnTo>
                  <a:pt x="74676" y="21336"/>
                </a:lnTo>
                <a:lnTo>
                  <a:pt x="65532" y="25908"/>
                </a:lnTo>
                <a:lnTo>
                  <a:pt x="67056" y="25908"/>
                </a:lnTo>
                <a:lnTo>
                  <a:pt x="57912" y="30480"/>
                </a:lnTo>
                <a:lnTo>
                  <a:pt x="42672" y="42672"/>
                </a:lnTo>
                <a:lnTo>
                  <a:pt x="30480" y="57912"/>
                </a:lnTo>
                <a:lnTo>
                  <a:pt x="24384" y="67056"/>
                </a:lnTo>
                <a:lnTo>
                  <a:pt x="25254" y="67056"/>
                </a:lnTo>
                <a:lnTo>
                  <a:pt x="21989" y="74676"/>
                </a:lnTo>
                <a:lnTo>
                  <a:pt x="21336" y="74676"/>
                </a:lnTo>
                <a:lnTo>
                  <a:pt x="17417" y="83820"/>
                </a:lnTo>
                <a:lnTo>
                  <a:pt x="16764" y="83820"/>
                </a:lnTo>
                <a:lnTo>
                  <a:pt x="13933" y="103632"/>
                </a:lnTo>
                <a:lnTo>
                  <a:pt x="13716" y="103632"/>
                </a:lnTo>
                <a:lnTo>
                  <a:pt x="12192" y="114300"/>
                </a:lnTo>
                <a:lnTo>
                  <a:pt x="12192" y="547116"/>
                </a:lnTo>
                <a:lnTo>
                  <a:pt x="12382" y="547116"/>
                </a:lnTo>
                <a:lnTo>
                  <a:pt x="13716" y="557784"/>
                </a:lnTo>
                <a:lnTo>
                  <a:pt x="13933" y="557784"/>
                </a:lnTo>
                <a:lnTo>
                  <a:pt x="16764" y="577596"/>
                </a:lnTo>
                <a:lnTo>
                  <a:pt x="17417" y="577596"/>
                </a:lnTo>
                <a:lnTo>
                  <a:pt x="21336" y="586739"/>
                </a:lnTo>
                <a:lnTo>
                  <a:pt x="21989" y="586739"/>
                </a:lnTo>
                <a:lnTo>
                  <a:pt x="25254" y="594360"/>
                </a:lnTo>
                <a:lnTo>
                  <a:pt x="24384" y="594360"/>
                </a:lnTo>
                <a:lnTo>
                  <a:pt x="30480" y="603504"/>
                </a:lnTo>
                <a:lnTo>
                  <a:pt x="42672" y="618744"/>
                </a:lnTo>
                <a:lnTo>
                  <a:pt x="57912" y="630936"/>
                </a:lnTo>
                <a:lnTo>
                  <a:pt x="67056" y="635508"/>
                </a:lnTo>
                <a:lnTo>
                  <a:pt x="65532" y="635508"/>
                </a:lnTo>
                <a:lnTo>
                  <a:pt x="74676" y="640080"/>
                </a:lnTo>
                <a:lnTo>
                  <a:pt x="85344" y="643128"/>
                </a:lnTo>
                <a:lnTo>
                  <a:pt x="83820" y="643128"/>
                </a:lnTo>
                <a:lnTo>
                  <a:pt x="94488" y="646176"/>
                </a:lnTo>
                <a:lnTo>
                  <a:pt x="105156" y="647700"/>
                </a:lnTo>
                <a:lnTo>
                  <a:pt x="4346829" y="647700"/>
                </a:lnTo>
                <a:lnTo>
                  <a:pt x="4338828" y="652272"/>
                </a:lnTo>
                <a:lnTo>
                  <a:pt x="4317492" y="658368"/>
                </a:lnTo>
                <a:lnTo>
                  <a:pt x="4305300" y="659892"/>
                </a:lnTo>
                <a:lnTo>
                  <a:pt x="4294632" y="661416"/>
                </a:lnTo>
                <a:close/>
              </a:path>
              <a:path w="4409440" h="661670">
                <a:moveTo>
                  <a:pt x="4325112" y="18288"/>
                </a:moveTo>
                <a:lnTo>
                  <a:pt x="4314444" y="15240"/>
                </a:lnTo>
                <a:lnTo>
                  <a:pt x="4303776" y="13716"/>
                </a:lnTo>
                <a:lnTo>
                  <a:pt x="4349496" y="13716"/>
                </a:lnTo>
                <a:lnTo>
                  <a:pt x="4354068" y="16764"/>
                </a:lnTo>
                <a:lnTo>
                  <a:pt x="4323588" y="16764"/>
                </a:lnTo>
                <a:lnTo>
                  <a:pt x="4325112" y="18288"/>
                </a:lnTo>
                <a:close/>
              </a:path>
              <a:path w="4409440" h="661670">
                <a:moveTo>
                  <a:pt x="83820" y="18288"/>
                </a:moveTo>
                <a:lnTo>
                  <a:pt x="85344" y="16764"/>
                </a:lnTo>
                <a:lnTo>
                  <a:pt x="89154" y="16764"/>
                </a:lnTo>
                <a:lnTo>
                  <a:pt x="83820" y="18288"/>
                </a:lnTo>
                <a:close/>
              </a:path>
              <a:path w="4409440" h="661670">
                <a:moveTo>
                  <a:pt x="4383024" y="67056"/>
                </a:moveTo>
                <a:lnTo>
                  <a:pt x="4378452" y="57912"/>
                </a:lnTo>
                <a:lnTo>
                  <a:pt x="4366260" y="42672"/>
                </a:lnTo>
                <a:lnTo>
                  <a:pt x="4351020" y="30480"/>
                </a:lnTo>
                <a:lnTo>
                  <a:pt x="4341876" y="25908"/>
                </a:lnTo>
                <a:lnTo>
                  <a:pt x="4343400" y="25908"/>
                </a:lnTo>
                <a:lnTo>
                  <a:pt x="4334256" y="21336"/>
                </a:lnTo>
                <a:lnTo>
                  <a:pt x="4323588" y="16764"/>
                </a:lnTo>
                <a:lnTo>
                  <a:pt x="4354068" y="16764"/>
                </a:lnTo>
                <a:lnTo>
                  <a:pt x="4383024" y="42672"/>
                </a:lnTo>
                <a:lnTo>
                  <a:pt x="4397502" y="65532"/>
                </a:lnTo>
                <a:lnTo>
                  <a:pt x="4383024" y="65532"/>
                </a:lnTo>
                <a:lnTo>
                  <a:pt x="4383024" y="67056"/>
                </a:lnTo>
                <a:close/>
              </a:path>
              <a:path w="4409440" h="661670">
                <a:moveTo>
                  <a:pt x="25254" y="67056"/>
                </a:moveTo>
                <a:lnTo>
                  <a:pt x="24384" y="67056"/>
                </a:lnTo>
                <a:lnTo>
                  <a:pt x="25908" y="65532"/>
                </a:lnTo>
                <a:lnTo>
                  <a:pt x="25254" y="67056"/>
                </a:lnTo>
                <a:close/>
              </a:path>
              <a:path w="4409440" h="661670">
                <a:moveTo>
                  <a:pt x="4387596" y="76200"/>
                </a:moveTo>
                <a:lnTo>
                  <a:pt x="4383024" y="65532"/>
                </a:lnTo>
                <a:lnTo>
                  <a:pt x="4397502" y="65532"/>
                </a:lnTo>
                <a:lnTo>
                  <a:pt x="4399788" y="70104"/>
                </a:lnTo>
                <a:lnTo>
                  <a:pt x="4401094" y="74676"/>
                </a:lnTo>
                <a:lnTo>
                  <a:pt x="4387596" y="74676"/>
                </a:lnTo>
                <a:lnTo>
                  <a:pt x="4387596" y="76200"/>
                </a:lnTo>
                <a:close/>
              </a:path>
              <a:path w="4409440" h="661670">
                <a:moveTo>
                  <a:pt x="21336" y="76200"/>
                </a:moveTo>
                <a:lnTo>
                  <a:pt x="21336" y="74676"/>
                </a:lnTo>
                <a:lnTo>
                  <a:pt x="21989" y="74676"/>
                </a:lnTo>
                <a:lnTo>
                  <a:pt x="21336" y="76200"/>
                </a:lnTo>
                <a:close/>
              </a:path>
              <a:path w="4409440" h="661670">
                <a:moveTo>
                  <a:pt x="4404142" y="85344"/>
                </a:moveTo>
                <a:lnTo>
                  <a:pt x="4392168" y="85344"/>
                </a:lnTo>
                <a:lnTo>
                  <a:pt x="4387596" y="74676"/>
                </a:lnTo>
                <a:lnTo>
                  <a:pt x="4401094" y="74676"/>
                </a:lnTo>
                <a:lnTo>
                  <a:pt x="4404142" y="85344"/>
                </a:lnTo>
                <a:close/>
              </a:path>
              <a:path w="4409440" h="661670">
                <a:moveTo>
                  <a:pt x="16764" y="85344"/>
                </a:moveTo>
                <a:lnTo>
                  <a:pt x="16764" y="83820"/>
                </a:lnTo>
                <a:lnTo>
                  <a:pt x="17417" y="83820"/>
                </a:lnTo>
                <a:lnTo>
                  <a:pt x="16764" y="85344"/>
                </a:lnTo>
                <a:close/>
              </a:path>
              <a:path w="4409440" h="661670">
                <a:moveTo>
                  <a:pt x="4395216" y="105156"/>
                </a:moveTo>
                <a:lnTo>
                  <a:pt x="4393692" y="94488"/>
                </a:lnTo>
                <a:lnTo>
                  <a:pt x="4390644" y="83820"/>
                </a:lnTo>
                <a:lnTo>
                  <a:pt x="4392168" y="85344"/>
                </a:lnTo>
                <a:lnTo>
                  <a:pt x="4404142" y="85344"/>
                </a:lnTo>
                <a:lnTo>
                  <a:pt x="4405884" y="91440"/>
                </a:lnTo>
                <a:lnTo>
                  <a:pt x="4407408" y="103632"/>
                </a:lnTo>
                <a:lnTo>
                  <a:pt x="4395216" y="103632"/>
                </a:lnTo>
                <a:lnTo>
                  <a:pt x="4395216" y="105156"/>
                </a:lnTo>
                <a:close/>
              </a:path>
              <a:path w="4409440" h="661670">
                <a:moveTo>
                  <a:pt x="13716" y="105156"/>
                </a:moveTo>
                <a:lnTo>
                  <a:pt x="13716" y="103632"/>
                </a:lnTo>
                <a:lnTo>
                  <a:pt x="13933" y="103632"/>
                </a:lnTo>
                <a:lnTo>
                  <a:pt x="13716" y="105156"/>
                </a:lnTo>
                <a:close/>
              </a:path>
              <a:path w="4409440" h="661670">
                <a:moveTo>
                  <a:pt x="4407408" y="557784"/>
                </a:moveTo>
                <a:lnTo>
                  <a:pt x="4395216" y="557784"/>
                </a:lnTo>
                <a:lnTo>
                  <a:pt x="4395216" y="103632"/>
                </a:lnTo>
                <a:lnTo>
                  <a:pt x="4407408" y="103632"/>
                </a:lnTo>
                <a:lnTo>
                  <a:pt x="4408932" y="114300"/>
                </a:lnTo>
                <a:lnTo>
                  <a:pt x="4408932" y="547116"/>
                </a:lnTo>
                <a:lnTo>
                  <a:pt x="4407408" y="557784"/>
                </a:lnTo>
                <a:close/>
              </a:path>
              <a:path w="4409440" h="661670">
                <a:moveTo>
                  <a:pt x="12382" y="547116"/>
                </a:moveTo>
                <a:lnTo>
                  <a:pt x="12192" y="547116"/>
                </a:lnTo>
                <a:lnTo>
                  <a:pt x="12192" y="545592"/>
                </a:lnTo>
                <a:lnTo>
                  <a:pt x="12382" y="547116"/>
                </a:lnTo>
                <a:close/>
              </a:path>
              <a:path w="4409440" h="661670">
                <a:moveTo>
                  <a:pt x="13933" y="557784"/>
                </a:moveTo>
                <a:lnTo>
                  <a:pt x="13716" y="557784"/>
                </a:lnTo>
                <a:lnTo>
                  <a:pt x="13716" y="556260"/>
                </a:lnTo>
                <a:lnTo>
                  <a:pt x="13933" y="557784"/>
                </a:lnTo>
                <a:close/>
              </a:path>
              <a:path w="4409440" h="661670">
                <a:moveTo>
                  <a:pt x="4390644" y="577596"/>
                </a:moveTo>
                <a:lnTo>
                  <a:pt x="4393692" y="566928"/>
                </a:lnTo>
                <a:lnTo>
                  <a:pt x="4395216" y="556260"/>
                </a:lnTo>
                <a:lnTo>
                  <a:pt x="4395216" y="557784"/>
                </a:lnTo>
                <a:lnTo>
                  <a:pt x="4407408" y="557784"/>
                </a:lnTo>
                <a:lnTo>
                  <a:pt x="4405884" y="569976"/>
                </a:lnTo>
                <a:lnTo>
                  <a:pt x="4404142" y="576072"/>
                </a:lnTo>
                <a:lnTo>
                  <a:pt x="4392168" y="576072"/>
                </a:lnTo>
                <a:lnTo>
                  <a:pt x="4390644" y="577596"/>
                </a:lnTo>
                <a:close/>
              </a:path>
              <a:path w="4409440" h="661670">
                <a:moveTo>
                  <a:pt x="17417" y="577596"/>
                </a:moveTo>
                <a:lnTo>
                  <a:pt x="16764" y="577596"/>
                </a:lnTo>
                <a:lnTo>
                  <a:pt x="16764" y="576072"/>
                </a:lnTo>
                <a:lnTo>
                  <a:pt x="17417" y="577596"/>
                </a:lnTo>
                <a:close/>
              </a:path>
              <a:path w="4409440" h="661670">
                <a:moveTo>
                  <a:pt x="4401094" y="586739"/>
                </a:moveTo>
                <a:lnTo>
                  <a:pt x="4387596" y="586739"/>
                </a:lnTo>
                <a:lnTo>
                  <a:pt x="4392168" y="576072"/>
                </a:lnTo>
                <a:lnTo>
                  <a:pt x="4404142" y="576072"/>
                </a:lnTo>
                <a:lnTo>
                  <a:pt x="4401094" y="586739"/>
                </a:lnTo>
                <a:close/>
              </a:path>
              <a:path w="4409440" h="661670">
                <a:moveTo>
                  <a:pt x="21989" y="586739"/>
                </a:moveTo>
                <a:lnTo>
                  <a:pt x="21336" y="586739"/>
                </a:lnTo>
                <a:lnTo>
                  <a:pt x="21336" y="585216"/>
                </a:lnTo>
                <a:lnTo>
                  <a:pt x="21989" y="586739"/>
                </a:lnTo>
                <a:close/>
              </a:path>
              <a:path w="4409440" h="661670">
                <a:moveTo>
                  <a:pt x="4397502" y="595884"/>
                </a:moveTo>
                <a:lnTo>
                  <a:pt x="4383024" y="595884"/>
                </a:lnTo>
                <a:lnTo>
                  <a:pt x="4387596" y="585216"/>
                </a:lnTo>
                <a:lnTo>
                  <a:pt x="4387596" y="586739"/>
                </a:lnTo>
                <a:lnTo>
                  <a:pt x="4401094" y="586739"/>
                </a:lnTo>
                <a:lnTo>
                  <a:pt x="4399788" y="591312"/>
                </a:lnTo>
                <a:lnTo>
                  <a:pt x="4397502" y="595884"/>
                </a:lnTo>
                <a:close/>
              </a:path>
              <a:path w="4409440" h="661670">
                <a:moveTo>
                  <a:pt x="25908" y="595884"/>
                </a:moveTo>
                <a:lnTo>
                  <a:pt x="24384" y="594360"/>
                </a:lnTo>
                <a:lnTo>
                  <a:pt x="25254" y="594360"/>
                </a:lnTo>
                <a:lnTo>
                  <a:pt x="25908" y="595884"/>
                </a:lnTo>
                <a:close/>
              </a:path>
              <a:path w="4409440" h="661670">
                <a:moveTo>
                  <a:pt x="4346829" y="647700"/>
                </a:moveTo>
                <a:lnTo>
                  <a:pt x="4303776" y="647700"/>
                </a:lnTo>
                <a:lnTo>
                  <a:pt x="4314444" y="646176"/>
                </a:lnTo>
                <a:lnTo>
                  <a:pt x="4325112" y="643128"/>
                </a:lnTo>
                <a:lnTo>
                  <a:pt x="4323588" y="643128"/>
                </a:lnTo>
                <a:lnTo>
                  <a:pt x="4334256" y="640080"/>
                </a:lnTo>
                <a:lnTo>
                  <a:pt x="4343400" y="635508"/>
                </a:lnTo>
                <a:lnTo>
                  <a:pt x="4341876" y="635508"/>
                </a:lnTo>
                <a:lnTo>
                  <a:pt x="4351020" y="630936"/>
                </a:lnTo>
                <a:lnTo>
                  <a:pt x="4366260" y="618744"/>
                </a:lnTo>
                <a:lnTo>
                  <a:pt x="4378452" y="603504"/>
                </a:lnTo>
                <a:lnTo>
                  <a:pt x="4383024" y="594360"/>
                </a:lnTo>
                <a:lnTo>
                  <a:pt x="4383024" y="595884"/>
                </a:lnTo>
                <a:lnTo>
                  <a:pt x="4397502" y="595884"/>
                </a:lnTo>
                <a:lnTo>
                  <a:pt x="4395216" y="600456"/>
                </a:lnTo>
                <a:lnTo>
                  <a:pt x="4389120" y="611124"/>
                </a:lnTo>
                <a:lnTo>
                  <a:pt x="4383024" y="618744"/>
                </a:lnTo>
                <a:lnTo>
                  <a:pt x="4375403" y="627887"/>
                </a:lnTo>
                <a:lnTo>
                  <a:pt x="4367784" y="633984"/>
                </a:lnTo>
                <a:lnTo>
                  <a:pt x="4358640" y="641604"/>
                </a:lnTo>
                <a:lnTo>
                  <a:pt x="4349496" y="646176"/>
                </a:lnTo>
                <a:lnTo>
                  <a:pt x="4346829" y="64770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9699" name="object 4"/>
          <p:cNvSpPr>
            <a:spLocks noChangeArrowheads="1"/>
          </p:cNvSpPr>
          <p:nvPr/>
        </p:nvSpPr>
        <p:spPr bwMode="auto">
          <a:xfrm>
            <a:off x="3090988" y="2058912"/>
            <a:ext cx="2819490" cy="44158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9700" name="object 5"/>
          <p:cNvSpPr>
            <a:spLocks noChangeArrowheads="1"/>
          </p:cNvSpPr>
          <p:nvPr/>
        </p:nvSpPr>
        <p:spPr bwMode="auto">
          <a:xfrm>
            <a:off x="3085558" y="2054593"/>
            <a:ext cx="2830350" cy="450218"/>
          </a:xfrm>
          <a:custGeom>
            <a:avLst/>
            <a:gdLst/>
            <a:ahLst/>
            <a:cxnLst>
              <a:cxn ang="0">
                <a:pos x="91440" y="658368"/>
              </a:cxn>
              <a:cxn ang="0">
                <a:pos x="13716" y="601980"/>
              </a:cxn>
              <a:cxn ang="0">
                <a:pos x="13716" y="59436"/>
              </a:cxn>
              <a:cxn ang="0">
                <a:pos x="70104" y="7620"/>
              </a:cxn>
              <a:cxn ang="0">
                <a:pos x="3204972" y="0"/>
              </a:cxn>
              <a:cxn ang="0">
                <a:pos x="3245358" y="12192"/>
              </a:cxn>
              <a:cxn ang="0">
                <a:pos x="94488" y="13716"/>
              </a:cxn>
              <a:cxn ang="0">
                <a:pos x="65532" y="24384"/>
              </a:cxn>
              <a:cxn ang="0">
                <a:pos x="50292" y="35052"/>
              </a:cxn>
              <a:cxn ang="0">
                <a:pos x="35052" y="48768"/>
              </a:cxn>
              <a:cxn ang="0">
                <a:pos x="29464" y="57912"/>
              </a:cxn>
              <a:cxn ang="0">
                <a:pos x="20682" y="74676"/>
              </a:cxn>
              <a:cxn ang="0">
                <a:pos x="12192" y="114300"/>
              </a:cxn>
              <a:cxn ang="0">
                <a:pos x="13933" y="557784"/>
              </a:cxn>
              <a:cxn ang="0">
                <a:pos x="21336" y="586739"/>
              </a:cxn>
              <a:cxn ang="0">
                <a:pos x="25399" y="595884"/>
              </a:cxn>
              <a:cxn ang="0">
                <a:pos x="36576" y="611124"/>
              </a:cxn>
              <a:cxn ang="0">
                <a:pos x="50292" y="624839"/>
              </a:cxn>
              <a:cxn ang="0">
                <a:pos x="65532" y="637032"/>
              </a:cxn>
              <a:cxn ang="0">
                <a:pos x="94488" y="646176"/>
              </a:cxn>
              <a:cxn ang="0">
                <a:pos x="3244596" y="649224"/>
              </a:cxn>
              <a:cxn ang="0">
                <a:pos x="3217164" y="658368"/>
              </a:cxn>
              <a:cxn ang="0">
                <a:pos x="3258311" y="35052"/>
              </a:cxn>
              <a:cxn ang="0">
                <a:pos x="3243072" y="24384"/>
              </a:cxn>
              <a:cxn ang="0">
                <a:pos x="3223260" y="16764"/>
              </a:cxn>
              <a:cxn ang="0">
                <a:pos x="3203448" y="12192"/>
              </a:cxn>
              <a:cxn ang="0">
                <a:pos x="3258311" y="18288"/>
              </a:cxn>
              <a:cxn ang="0">
                <a:pos x="3282696" y="41148"/>
              </a:cxn>
              <a:cxn ang="0">
                <a:pos x="42672" y="42672"/>
              </a:cxn>
              <a:cxn ang="0">
                <a:pos x="42672" y="42672"/>
              </a:cxn>
              <a:cxn ang="0">
                <a:pos x="3265932" y="41148"/>
              </a:cxn>
              <a:cxn ang="0">
                <a:pos x="3299460" y="68580"/>
              </a:cxn>
              <a:cxn ang="0">
                <a:pos x="3287268" y="74676"/>
              </a:cxn>
              <a:cxn ang="0">
                <a:pos x="30480" y="56388"/>
              </a:cxn>
              <a:cxn ang="0">
                <a:pos x="19812" y="74676"/>
              </a:cxn>
              <a:cxn ang="0">
                <a:pos x="3307080" y="557784"/>
              </a:cxn>
              <a:cxn ang="0">
                <a:pos x="3293364" y="92964"/>
              </a:cxn>
              <a:cxn ang="0">
                <a:pos x="3300766" y="73152"/>
              </a:cxn>
              <a:cxn ang="0">
                <a:pos x="3307080" y="102108"/>
              </a:cxn>
              <a:cxn ang="0">
                <a:pos x="3307080" y="557784"/>
              </a:cxn>
              <a:cxn ang="0">
                <a:pos x="13716" y="556260"/>
              </a:cxn>
              <a:cxn ang="0">
                <a:pos x="3290316" y="577596"/>
              </a:cxn>
              <a:cxn ang="0">
                <a:pos x="3294888" y="557784"/>
              </a:cxn>
              <a:cxn ang="0">
                <a:pos x="3303378" y="577596"/>
              </a:cxn>
              <a:cxn ang="0">
                <a:pos x="16764" y="576072"/>
              </a:cxn>
              <a:cxn ang="0">
                <a:pos x="3282696" y="595884"/>
              </a:cxn>
              <a:cxn ang="0">
                <a:pos x="3290316" y="577596"/>
              </a:cxn>
              <a:cxn ang="0">
                <a:pos x="3297500" y="595884"/>
              </a:cxn>
              <a:cxn ang="0">
                <a:pos x="24384" y="594360"/>
              </a:cxn>
              <a:cxn ang="0">
                <a:pos x="3241548" y="637032"/>
              </a:cxn>
              <a:cxn ang="0">
                <a:pos x="3278124" y="603504"/>
              </a:cxn>
              <a:cxn ang="0">
                <a:pos x="3297500" y="595884"/>
              </a:cxn>
              <a:cxn ang="0">
                <a:pos x="3275076" y="627887"/>
              </a:cxn>
              <a:cxn ang="0">
                <a:pos x="68580" y="637032"/>
              </a:cxn>
              <a:cxn ang="0">
                <a:pos x="68580" y="637032"/>
              </a:cxn>
              <a:cxn ang="0">
                <a:pos x="3204972" y="647700"/>
              </a:cxn>
              <a:cxn ang="0">
                <a:pos x="3223260" y="644652"/>
              </a:cxn>
              <a:cxn ang="0">
                <a:pos x="3243072" y="635508"/>
              </a:cxn>
              <a:cxn ang="0">
                <a:pos x="3258311" y="641604"/>
              </a:cxn>
            </a:cxnLst>
            <a:rect l="0" t="0" r="r" b="b"/>
            <a:pathLst>
              <a:path w="3308984" h="661670">
                <a:moveTo>
                  <a:pt x="3204972" y="661416"/>
                </a:moveTo>
                <a:lnTo>
                  <a:pt x="102108" y="661416"/>
                </a:lnTo>
                <a:lnTo>
                  <a:pt x="91440" y="658368"/>
                </a:lnTo>
                <a:lnTo>
                  <a:pt x="80772" y="656844"/>
                </a:lnTo>
                <a:lnTo>
                  <a:pt x="41148" y="635508"/>
                </a:lnTo>
                <a:lnTo>
                  <a:pt x="13716" y="601980"/>
                </a:lnTo>
                <a:lnTo>
                  <a:pt x="0" y="557784"/>
                </a:lnTo>
                <a:lnTo>
                  <a:pt x="0" y="102108"/>
                </a:lnTo>
                <a:lnTo>
                  <a:pt x="13716" y="59436"/>
                </a:lnTo>
                <a:lnTo>
                  <a:pt x="41148" y="25908"/>
                </a:lnTo>
                <a:lnTo>
                  <a:pt x="59436" y="13716"/>
                </a:lnTo>
                <a:lnTo>
                  <a:pt x="70104" y="7620"/>
                </a:lnTo>
                <a:lnTo>
                  <a:pt x="91440" y="1524"/>
                </a:lnTo>
                <a:lnTo>
                  <a:pt x="102108" y="0"/>
                </a:lnTo>
                <a:lnTo>
                  <a:pt x="3204972" y="0"/>
                </a:lnTo>
                <a:lnTo>
                  <a:pt x="3217164" y="1524"/>
                </a:lnTo>
                <a:lnTo>
                  <a:pt x="3238500" y="7620"/>
                </a:lnTo>
                <a:lnTo>
                  <a:pt x="3245358" y="12192"/>
                </a:lnTo>
                <a:lnTo>
                  <a:pt x="103632" y="12192"/>
                </a:lnTo>
                <a:lnTo>
                  <a:pt x="92964" y="13716"/>
                </a:lnTo>
                <a:lnTo>
                  <a:pt x="94488" y="13716"/>
                </a:lnTo>
                <a:lnTo>
                  <a:pt x="83820" y="16764"/>
                </a:lnTo>
                <a:lnTo>
                  <a:pt x="74676" y="19812"/>
                </a:lnTo>
                <a:lnTo>
                  <a:pt x="65532" y="24384"/>
                </a:lnTo>
                <a:lnTo>
                  <a:pt x="57912" y="28956"/>
                </a:lnTo>
                <a:lnTo>
                  <a:pt x="48768" y="35052"/>
                </a:lnTo>
                <a:lnTo>
                  <a:pt x="50292" y="35052"/>
                </a:lnTo>
                <a:lnTo>
                  <a:pt x="44196" y="41148"/>
                </a:lnTo>
                <a:lnTo>
                  <a:pt x="42672" y="41148"/>
                </a:lnTo>
                <a:lnTo>
                  <a:pt x="35052" y="48768"/>
                </a:lnTo>
                <a:lnTo>
                  <a:pt x="36576" y="48768"/>
                </a:lnTo>
                <a:lnTo>
                  <a:pt x="28956" y="57912"/>
                </a:lnTo>
                <a:lnTo>
                  <a:pt x="29464" y="57912"/>
                </a:lnTo>
                <a:lnTo>
                  <a:pt x="24384" y="65532"/>
                </a:lnTo>
                <a:lnTo>
                  <a:pt x="19812" y="74676"/>
                </a:lnTo>
                <a:lnTo>
                  <a:pt x="20682" y="74676"/>
                </a:lnTo>
                <a:lnTo>
                  <a:pt x="16764" y="83820"/>
                </a:lnTo>
                <a:lnTo>
                  <a:pt x="15240" y="92964"/>
                </a:lnTo>
                <a:lnTo>
                  <a:pt x="12192" y="114300"/>
                </a:lnTo>
                <a:lnTo>
                  <a:pt x="12192" y="547116"/>
                </a:lnTo>
                <a:lnTo>
                  <a:pt x="13716" y="557784"/>
                </a:lnTo>
                <a:lnTo>
                  <a:pt x="13933" y="557784"/>
                </a:lnTo>
                <a:lnTo>
                  <a:pt x="16764" y="577596"/>
                </a:lnTo>
                <a:lnTo>
                  <a:pt x="17417" y="577596"/>
                </a:lnTo>
                <a:lnTo>
                  <a:pt x="21336" y="586739"/>
                </a:lnTo>
                <a:lnTo>
                  <a:pt x="19812" y="586739"/>
                </a:lnTo>
                <a:lnTo>
                  <a:pt x="24384" y="595884"/>
                </a:lnTo>
                <a:lnTo>
                  <a:pt x="25399" y="595884"/>
                </a:lnTo>
                <a:lnTo>
                  <a:pt x="30480" y="603504"/>
                </a:lnTo>
                <a:lnTo>
                  <a:pt x="28956" y="603504"/>
                </a:lnTo>
                <a:lnTo>
                  <a:pt x="36576" y="611124"/>
                </a:lnTo>
                <a:lnTo>
                  <a:pt x="35052" y="611124"/>
                </a:lnTo>
                <a:lnTo>
                  <a:pt x="42672" y="618744"/>
                </a:lnTo>
                <a:lnTo>
                  <a:pt x="50292" y="624839"/>
                </a:lnTo>
                <a:lnTo>
                  <a:pt x="48768" y="624839"/>
                </a:lnTo>
                <a:lnTo>
                  <a:pt x="57912" y="630936"/>
                </a:lnTo>
                <a:lnTo>
                  <a:pt x="65532" y="637032"/>
                </a:lnTo>
                <a:lnTo>
                  <a:pt x="68580" y="637032"/>
                </a:lnTo>
                <a:lnTo>
                  <a:pt x="83820" y="644652"/>
                </a:lnTo>
                <a:lnTo>
                  <a:pt x="94488" y="646176"/>
                </a:lnTo>
                <a:lnTo>
                  <a:pt x="92964" y="646176"/>
                </a:lnTo>
                <a:lnTo>
                  <a:pt x="114300" y="649224"/>
                </a:lnTo>
                <a:lnTo>
                  <a:pt x="3244596" y="649224"/>
                </a:lnTo>
                <a:lnTo>
                  <a:pt x="3238500" y="652272"/>
                </a:lnTo>
                <a:lnTo>
                  <a:pt x="3227832" y="656844"/>
                </a:lnTo>
                <a:lnTo>
                  <a:pt x="3217164" y="658368"/>
                </a:lnTo>
                <a:lnTo>
                  <a:pt x="3204972" y="661416"/>
                </a:lnTo>
                <a:close/>
              </a:path>
              <a:path w="3308984" h="661670">
                <a:moveTo>
                  <a:pt x="3265932" y="42672"/>
                </a:moveTo>
                <a:lnTo>
                  <a:pt x="3258311" y="35052"/>
                </a:lnTo>
                <a:lnTo>
                  <a:pt x="3250692" y="28956"/>
                </a:lnTo>
                <a:lnTo>
                  <a:pt x="3241548" y="24384"/>
                </a:lnTo>
                <a:lnTo>
                  <a:pt x="3243072" y="24384"/>
                </a:lnTo>
                <a:lnTo>
                  <a:pt x="3232403" y="19812"/>
                </a:lnTo>
                <a:lnTo>
                  <a:pt x="3233927" y="19812"/>
                </a:lnTo>
                <a:lnTo>
                  <a:pt x="3223260" y="16764"/>
                </a:lnTo>
                <a:lnTo>
                  <a:pt x="3224784" y="16764"/>
                </a:lnTo>
                <a:lnTo>
                  <a:pt x="3214116" y="13716"/>
                </a:lnTo>
                <a:lnTo>
                  <a:pt x="3203448" y="12192"/>
                </a:lnTo>
                <a:lnTo>
                  <a:pt x="3245358" y="12192"/>
                </a:lnTo>
                <a:lnTo>
                  <a:pt x="3247644" y="13716"/>
                </a:lnTo>
                <a:lnTo>
                  <a:pt x="3258311" y="18288"/>
                </a:lnTo>
                <a:lnTo>
                  <a:pt x="3265932" y="25908"/>
                </a:lnTo>
                <a:lnTo>
                  <a:pt x="3275076" y="33528"/>
                </a:lnTo>
                <a:lnTo>
                  <a:pt x="3282696" y="41148"/>
                </a:lnTo>
                <a:lnTo>
                  <a:pt x="3265932" y="41148"/>
                </a:lnTo>
                <a:lnTo>
                  <a:pt x="3265932" y="42672"/>
                </a:lnTo>
                <a:close/>
              </a:path>
              <a:path w="3308984" h="661670">
                <a:moveTo>
                  <a:pt x="42672" y="42672"/>
                </a:moveTo>
                <a:lnTo>
                  <a:pt x="42672" y="41148"/>
                </a:lnTo>
                <a:lnTo>
                  <a:pt x="44196" y="41148"/>
                </a:lnTo>
                <a:lnTo>
                  <a:pt x="42672" y="42672"/>
                </a:lnTo>
                <a:close/>
              </a:path>
              <a:path w="3308984" h="661670">
                <a:moveTo>
                  <a:pt x="3287268" y="74676"/>
                </a:moveTo>
                <a:lnTo>
                  <a:pt x="3278124" y="56388"/>
                </a:lnTo>
                <a:lnTo>
                  <a:pt x="3265932" y="41148"/>
                </a:lnTo>
                <a:lnTo>
                  <a:pt x="3282696" y="41148"/>
                </a:lnTo>
                <a:lnTo>
                  <a:pt x="3294888" y="59436"/>
                </a:lnTo>
                <a:lnTo>
                  <a:pt x="3299460" y="68580"/>
                </a:lnTo>
                <a:lnTo>
                  <a:pt x="3300766" y="73152"/>
                </a:lnTo>
                <a:lnTo>
                  <a:pt x="3287268" y="73152"/>
                </a:lnTo>
                <a:lnTo>
                  <a:pt x="3287268" y="74676"/>
                </a:lnTo>
                <a:close/>
              </a:path>
              <a:path w="3308984" h="661670">
                <a:moveTo>
                  <a:pt x="29464" y="57912"/>
                </a:moveTo>
                <a:lnTo>
                  <a:pt x="28956" y="57912"/>
                </a:lnTo>
                <a:lnTo>
                  <a:pt x="30480" y="56388"/>
                </a:lnTo>
                <a:lnTo>
                  <a:pt x="29464" y="57912"/>
                </a:lnTo>
                <a:close/>
              </a:path>
              <a:path w="3308984" h="661670">
                <a:moveTo>
                  <a:pt x="20682" y="74676"/>
                </a:moveTo>
                <a:lnTo>
                  <a:pt x="19812" y="74676"/>
                </a:lnTo>
                <a:lnTo>
                  <a:pt x="21336" y="73152"/>
                </a:lnTo>
                <a:lnTo>
                  <a:pt x="20682" y="74676"/>
                </a:lnTo>
                <a:close/>
              </a:path>
              <a:path w="3308984" h="661670">
                <a:moveTo>
                  <a:pt x="3307080" y="557784"/>
                </a:moveTo>
                <a:lnTo>
                  <a:pt x="3294888" y="557784"/>
                </a:lnTo>
                <a:lnTo>
                  <a:pt x="3294888" y="103632"/>
                </a:lnTo>
                <a:lnTo>
                  <a:pt x="3293364" y="92964"/>
                </a:lnTo>
                <a:lnTo>
                  <a:pt x="3290316" y="83820"/>
                </a:lnTo>
                <a:lnTo>
                  <a:pt x="3287268" y="73152"/>
                </a:lnTo>
                <a:lnTo>
                  <a:pt x="3300766" y="73152"/>
                </a:lnTo>
                <a:lnTo>
                  <a:pt x="3302508" y="79248"/>
                </a:lnTo>
                <a:lnTo>
                  <a:pt x="3305556" y="91440"/>
                </a:lnTo>
                <a:lnTo>
                  <a:pt x="3307080" y="102108"/>
                </a:lnTo>
                <a:lnTo>
                  <a:pt x="3308603" y="114300"/>
                </a:lnTo>
                <a:lnTo>
                  <a:pt x="3308603" y="547116"/>
                </a:lnTo>
                <a:lnTo>
                  <a:pt x="3307080" y="557784"/>
                </a:lnTo>
                <a:close/>
              </a:path>
              <a:path w="3308984" h="661670">
                <a:moveTo>
                  <a:pt x="13933" y="557784"/>
                </a:moveTo>
                <a:lnTo>
                  <a:pt x="13716" y="557784"/>
                </a:lnTo>
                <a:lnTo>
                  <a:pt x="13716" y="556260"/>
                </a:lnTo>
                <a:lnTo>
                  <a:pt x="13933" y="557784"/>
                </a:lnTo>
                <a:close/>
              </a:path>
              <a:path w="3308984" h="661670">
                <a:moveTo>
                  <a:pt x="3303378" y="577596"/>
                </a:moveTo>
                <a:lnTo>
                  <a:pt x="3290316" y="577596"/>
                </a:lnTo>
                <a:lnTo>
                  <a:pt x="3293364" y="566928"/>
                </a:lnTo>
                <a:lnTo>
                  <a:pt x="3294888" y="556260"/>
                </a:lnTo>
                <a:lnTo>
                  <a:pt x="3294888" y="557784"/>
                </a:lnTo>
                <a:lnTo>
                  <a:pt x="3307080" y="557784"/>
                </a:lnTo>
                <a:lnTo>
                  <a:pt x="3305556" y="569976"/>
                </a:lnTo>
                <a:lnTo>
                  <a:pt x="3303378" y="577596"/>
                </a:lnTo>
                <a:close/>
              </a:path>
              <a:path w="3308984" h="661670">
                <a:moveTo>
                  <a:pt x="17417" y="577596"/>
                </a:moveTo>
                <a:lnTo>
                  <a:pt x="16764" y="577596"/>
                </a:lnTo>
                <a:lnTo>
                  <a:pt x="16764" y="576072"/>
                </a:lnTo>
                <a:lnTo>
                  <a:pt x="17417" y="577596"/>
                </a:lnTo>
                <a:close/>
              </a:path>
              <a:path w="3308984" h="661670">
                <a:moveTo>
                  <a:pt x="3297500" y="595884"/>
                </a:moveTo>
                <a:lnTo>
                  <a:pt x="3282696" y="595884"/>
                </a:lnTo>
                <a:lnTo>
                  <a:pt x="3287268" y="586739"/>
                </a:lnTo>
                <a:lnTo>
                  <a:pt x="3290316" y="576072"/>
                </a:lnTo>
                <a:lnTo>
                  <a:pt x="3290316" y="577596"/>
                </a:lnTo>
                <a:lnTo>
                  <a:pt x="3303378" y="577596"/>
                </a:lnTo>
                <a:lnTo>
                  <a:pt x="3299460" y="591312"/>
                </a:lnTo>
                <a:lnTo>
                  <a:pt x="3297500" y="595884"/>
                </a:lnTo>
                <a:close/>
              </a:path>
              <a:path w="3308984" h="661670">
                <a:moveTo>
                  <a:pt x="25399" y="595884"/>
                </a:moveTo>
                <a:lnTo>
                  <a:pt x="24384" y="595884"/>
                </a:lnTo>
                <a:lnTo>
                  <a:pt x="24384" y="594360"/>
                </a:lnTo>
                <a:lnTo>
                  <a:pt x="25399" y="595884"/>
                </a:lnTo>
                <a:close/>
              </a:path>
              <a:path w="3308984" h="661670">
                <a:moveTo>
                  <a:pt x="3264027" y="637032"/>
                </a:moveTo>
                <a:lnTo>
                  <a:pt x="3241548" y="637032"/>
                </a:lnTo>
                <a:lnTo>
                  <a:pt x="3250692" y="630936"/>
                </a:lnTo>
                <a:lnTo>
                  <a:pt x="3265932" y="618744"/>
                </a:lnTo>
                <a:lnTo>
                  <a:pt x="3278124" y="603504"/>
                </a:lnTo>
                <a:lnTo>
                  <a:pt x="3282696" y="594360"/>
                </a:lnTo>
                <a:lnTo>
                  <a:pt x="3282696" y="595884"/>
                </a:lnTo>
                <a:lnTo>
                  <a:pt x="3297500" y="595884"/>
                </a:lnTo>
                <a:lnTo>
                  <a:pt x="3294888" y="601980"/>
                </a:lnTo>
                <a:lnTo>
                  <a:pt x="3282696" y="620268"/>
                </a:lnTo>
                <a:lnTo>
                  <a:pt x="3275076" y="627887"/>
                </a:lnTo>
                <a:lnTo>
                  <a:pt x="3265932" y="635508"/>
                </a:lnTo>
                <a:lnTo>
                  <a:pt x="3264027" y="637032"/>
                </a:lnTo>
                <a:close/>
              </a:path>
              <a:path w="3308984" h="661670">
                <a:moveTo>
                  <a:pt x="68580" y="637032"/>
                </a:moveTo>
                <a:lnTo>
                  <a:pt x="65532" y="637032"/>
                </a:lnTo>
                <a:lnTo>
                  <a:pt x="65532" y="635508"/>
                </a:lnTo>
                <a:lnTo>
                  <a:pt x="68580" y="637032"/>
                </a:lnTo>
                <a:close/>
              </a:path>
              <a:path w="3308984" h="661670">
                <a:moveTo>
                  <a:pt x="3244596" y="649224"/>
                </a:moveTo>
                <a:lnTo>
                  <a:pt x="3192780" y="649224"/>
                </a:lnTo>
                <a:lnTo>
                  <a:pt x="3204972" y="647700"/>
                </a:lnTo>
                <a:lnTo>
                  <a:pt x="3203448" y="647700"/>
                </a:lnTo>
                <a:lnTo>
                  <a:pt x="3224784" y="644652"/>
                </a:lnTo>
                <a:lnTo>
                  <a:pt x="3223260" y="644652"/>
                </a:lnTo>
                <a:lnTo>
                  <a:pt x="3233927" y="640080"/>
                </a:lnTo>
                <a:lnTo>
                  <a:pt x="3232403" y="640080"/>
                </a:lnTo>
                <a:lnTo>
                  <a:pt x="3243072" y="635508"/>
                </a:lnTo>
                <a:lnTo>
                  <a:pt x="3241548" y="637032"/>
                </a:lnTo>
                <a:lnTo>
                  <a:pt x="3264027" y="637032"/>
                </a:lnTo>
                <a:lnTo>
                  <a:pt x="3258311" y="641604"/>
                </a:lnTo>
                <a:lnTo>
                  <a:pt x="3247644" y="647700"/>
                </a:lnTo>
                <a:lnTo>
                  <a:pt x="3244596" y="649224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9701" name="object 6"/>
          <p:cNvSpPr>
            <a:spLocks noChangeArrowheads="1"/>
          </p:cNvSpPr>
          <p:nvPr/>
        </p:nvSpPr>
        <p:spPr bwMode="auto">
          <a:xfrm>
            <a:off x="3090988" y="570061"/>
            <a:ext cx="2819490" cy="44050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29702" name="object 7"/>
          <p:cNvSpPr>
            <a:spLocks noChangeArrowheads="1"/>
          </p:cNvSpPr>
          <p:nvPr/>
        </p:nvSpPr>
        <p:spPr bwMode="auto">
          <a:xfrm>
            <a:off x="3085558" y="564663"/>
            <a:ext cx="2830350" cy="450218"/>
          </a:xfrm>
          <a:custGeom>
            <a:avLst/>
            <a:gdLst/>
            <a:ahLst/>
            <a:cxnLst>
              <a:cxn ang="0">
                <a:pos x="59436" y="647700"/>
              </a:cxn>
              <a:cxn ang="0">
                <a:pos x="0" y="103632"/>
              </a:cxn>
              <a:cxn ang="0">
                <a:pos x="91440" y="3048"/>
              </a:cxn>
              <a:cxn ang="0">
                <a:pos x="3217164" y="3048"/>
              </a:cxn>
              <a:cxn ang="0">
                <a:pos x="92964" y="15240"/>
              </a:cxn>
              <a:cxn ang="0">
                <a:pos x="56388" y="30480"/>
              </a:cxn>
              <a:cxn ang="0">
                <a:pos x="42672" y="42672"/>
              </a:cxn>
              <a:cxn ang="0">
                <a:pos x="25400" y="65532"/>
              </a:cxn>
              <a:cxn ang="0">
                <a:pos x="17417" y="83820"/>
              </a:cxn>
              <a:cxn ang="0">
                <a:pos x="12382" y="114300"/>
              </a:cxn>
              <a:cxn ang="0">
                <a:pos x="13933" y="557784"/>
              </a:cxn>
              <a:cxn ang="0">
                <a:pos x="19812" y="585216"/>
              </a:cxn>
              <a:cxn ang="0">
                <a:pos x="36576" y="611124"/>
              </a:cxn>
              <a:cxn ang="0">
                <a:pos x="48768" y="624839"/>
              </a:cxn>
              <a:cxn ang="0">
                <a:pos x="83820" y="643128"/>
              </a:cxn>
              <a:cxn ang="0">
                <a:pos x="3247644" y="647700"/>
              </a:cxn>
              <a:cxn ang="0">
                <a:pos x="3194303" y="661416"/>
              </a:cxn>
              <a:cxn ang="0">
                <a:pos x="3250692" y="30480"/>
              </a:cxn>
              <a:cxn ang="0">
                <a:pos x="3233927" y="21336"/>
              </a:cxn>
              <a:cxn ang="0">
                <a:pos x="3203448" y="13716"/>
              </a:cxn>
              <a:cxn ang="0">
                <a:pos x="3275076" y="33528"/>
              </a:cxn>
              <a:cxn ang="0">
                <a:pos x="3297174" y="65532"/>
              </a:cxn>
              <a:cxn ang="0">
                <a:pos x="24384" y="65532"/>
              </a:cxn>
              <a:cxn ang="0">
                <a:pos x="3282696" y="65532"/>
              </a:cxn>
              <a:cxn ang="0">
                <a:pos x="3287268" y="74676"/>
              </a:cxn>
              <a:cxn ang="0">
                <a:pos x="21336" y="74676"/>
              </a:cxn>
              <a:cxn ang="0">
                <a:pos x="3300766" y="74676"/>
              </a:cxn>
              <a:cxn ang="0">
                <a:pos x="16764" y="85344"/>
              </a:cxn>
              <a:cxn ang="0">
                <a:pos x="3294888" y="105156"/>
              </a:cxn>
              <a:cxn ang="0">
                <a:pos x="3305556" y="91440"/>
              </a:cxn>
              <a:cxn ang="0">
                <a:pos x="13716" y="105156"/>
              </a:cxn>
              <a:cxn ang="0">
                <a:pos x="3307080" y="557784"/>
              </a:cxn>
              <a:cxn ang="0">
                <a:pos x="3308603" y="114300"/>
              </a:cxn>
              <a:cxn ang="0">
                <a:pos x="12192" y="114300"/>
              </a:cxn>
              <a:cxn ang="0">
                <a:pos x="13716" y="557784"/>
              </a:cxn>
              <a:cxn ang="0">
                <a:pos x="3290316" y="577596"/>
              </a:cxn>
              <a:cxn ang="0">
                <a:pos x="3307080" y="557784"/>
              </a:cxn>
              <a:cxn ang="0">
                <a:pos x="16764" y="577596"/>
              </a:cxn>
              <a:cxn ang="0">
                <a:pos x="3287268" y="586739"/>
              </a:cxn>
              <a:cxn ang="0">
                <a:pos x="3300766" y="586739"/>
              </a:cxn>
              <a:cxn ang="0">
                <a:pos x="21336" y="586739"/>
              </a:cxn>
              <a:cxn ang="0">
                <a:pos x="3287268" y="586739"/>
              </a:cxn>
              <a:cxn ang="0">
                <a:pos x="25399" y="595884"/>
              </a:cxn>
              <a:cxn ang="0">
                <a:pos x="3247644" y="647700"/>
              </a:cxn>
              <a:cxn ang="0">
                <a:pos x="3223260" y="643128"/>
              </a:cxn>
              <a:cxn ang="0">
                <a:pos x="3241548" y="635508"/>
              </a:cxn>
              <a:cxn ang="0">
                <a:pos x="3282696" y="594360"/>
              </a:cxn>
              <a:cxn ang="0">
                <a:pos x="3265932" y="635508"/>
              </a:cxn>
            </a:cxnLst>
            <a:rect l="0" t="0" r="r" b="b"/>
            <a:pathLst>
              <a:path w="3308984" h="661669">
                <a:moveTo>
                  <a:pt x="3194303" y="661416"/>
                </a:moveTo>
                <a:lnTo>
                  <a:pt x="114300" y="661416"/>
                </a:lnTo>
                <a:lnTo>
                  <a:pt x="102108" y="659892"/>
                </a:lnTo>
                <a:lnTo>
                  <a:pt x="59436" y="647700"/>
                </a:lnTo>
                <a:lnTo>
                  <a:pt x="25908" y="618744"/>
                </a:lnTo>
                <a:lnTo>
                  <a:pt x="4572" y="580644"/>
                </a:lnTo>
                <a:lnTo>
                  <a:pt x="0" y="557784"/>
                </a:lnTo>
                <a:lnTo>
                  <a:pt x="0" y="103632"/>
                </a:lnTo>
                <a:lnTo>
                  <a:pt x="13716" y="60960"/>
                </a:lnTo>
                <a:lnTo>
                  <a:pt x="41148" y="27432"/>
                </a:lnTo>
                <a:lnTo>
                  <a:pt x="50292" y="19812"/>
                </a:lnTo>
                <a:lnTo>
                  <a:pt x="91440" y="3048"/>
                </a:lnTo>
                <a:lnTo>
                  <a:pt x="114300" y="0"/>
                </a:lnTo>
                <a:lnTo>
                  <a:pt x="3194303" y="0"/>
                </a:lnTo>
                <a:lnTo>
                  <a:pt x="3204972" y="1524"/>
                </a:lnTo>
                <a:lnTo>
                  <a:pt x="3217164" y="3048"/>
                </a:lnTo>
                <a:lnTo>
                  <a:pt x="3238500" y="9144"/>
                </a:lnTo>
                <a:lnTo>
                  <a:pt x="3247644" y="13716"/>
                </a:lnTo>
                <a:lnTo>
                  <a:pt x="103632" y="13716"/>
                </a:lnTo>
                <a:lnTo>
                  <a:pt x="92964" y="15240"/>
                </a:lnTo>
                <a:lnTo>
                  <a:pt x="94488" y="15240"/>
                </a:lnTo>
                <a:lnTo>
                  <a:pt x="83820" y="18288"/>
                </a:lnTo>
                <a:lnTo>
                  <a:pt x="74676" y="21336"/>
                </a:lnTo>
                <a:lnTo>
                  <a:pt x="56388" y="30480"/>
                </a:lnTo>
                <a:lnTo>
                  <a:pt x="57912" y="30480"/>
                </a:lnTo>
                <a:lnTo>
                  <a:pt x="48768" y="36576"/>
                </a:lnTo>
                <a:lnTo>
                  <a:pt x="50292" y="36576"/>
                </a:lnTo>
                <a:lnTo>
                  <a:pt x="42672" y="42672"/>
                </a:lnTo>
                <a:lnTo>
                  <a:pt x="35052" y="50292"/>
                </a:lnTo>
                <a:lnTo>
                  <a:pt x="36576" y="50292"/>
                </a:lnTo>
                <a:lnTo>
                  <a:pt x="30480" y="57912"/>
                </a:lnTo>
                <a:lnTo>
                  <a:pt x="25400" y="65532"/>
                </a:lnTo>
                <a:lnTo>
                  <a:pt x="24384" y="65532"/>
                </a:lnTo>
                <a:lnTo>
                  <a:pt x="19812" y="76200"/>
                </a:lnTo>
                <a:lnTo>
                  <a:pt x="20682" y="76200"/>
                </a:lnTo>
                <a:lnTo>
                  <a:pt x="17417" y="83820"/>
                </a:lnTo>
                <a:lnTo>
                  <a:pt x="16764" y="83820"/>
                </a:lnTo>
                <a:lnTo>
                  <a:pt x="13933" y="103632"/>
                </a:lnTo>
                <a:lnTo>
                  <a:pt x="13716" y="103632"/>
                </a:lnTo>
                <a:lnTo>
                  <a:pt x="12382" y="114300"/>
                </a:lnTo>
                <a:lnTo>
                  <a:pt x="12192" y="114300"/>
                </a:lnTo>
                <a:lnTo>
                  <a:pt x="12192" y="547116"/>
                </a:lnTo>
                <a:lnTo>
                  <a:pt x="13716" y="557784"/>
                </a:lnTo>
                <a:lnTo>
                  <a:pt x="13933" y="557784"/>
                </a:lnTo>
                <a:lnTo>
                  <a:pt x="16764" y="577596"/>
                </a:lnTo>
                <a:lnTo>
                  <a:pt x="17417" y="577596"/>
                </a:lnTo>
                <a:lnTo>
                  <a:pt x="20682" y="585216"/>
                </a:lnTo>
                <a:lnTo>
                  <a:pt x="19812" y="585216"/>
                </a:lnTo>
                <a:lnTo>
                  <a:pt x="24384" y="595884"/>
                </a:lnTo>
                <a:lnTo>
                  <a:pt x="25399" y="595884"/>
                </a:lnTo>
                <a:lnTo>
                  <a:pt x="30480" y="603504"/>
                </a:lnTo>
                <a:lnTo>
                  <a:pt x="36576" y="611124"/>
                </a:lnTo>
                <a:lnTo>
                  <a:pt x="35052" y="611124"/>
                </a:lnTo>
                <a:lnTo>
                  <a:pt x="42672" y="618744"/>
                </a:lnTo>
                <a:lnTo>
                  <a:pt x="50292" y="624839"/>
                </a:lnTo>
                <a:lnTo>
                  <a:pt x="48768" y="624839"/>
                </a:lnTo>
                <a:lnTo>
                  <a:pt x="57912" y="630936"/>
                </a:lnTo>
                <a:lnTo>
                  <a:pt x="56388" y="630936"/>
                </a:lnTo>
                <a:lnTo>
                  <a:pt x="74676" y="640080"/>
                </a:lnTo>
                <a:lnTo>
                  <a:pt x="83820" y="643128"/>
                </a:lnTo>
                <a:lnTo>
                  <a:pt x="94488" y="646176"/>
                </a:lnTo>
                <a:lnTo>
                  <a:pt x="92964" y="646176"/>
                </a:lnTo>
                <a:lnTo>
                  <a:pt x="103632" y="647700"/>
                </a:lnTo>
                <a:lnTo>
                  <a:pt x="3247644" y="647700"/>
                </a:lnTo>
                <a:lnTo>
                  <a:pt x="3238500" y="652272"/>
                </a:lnTo>
                <a:lnTo>
                  <a:pt x="3217164" y="658368"/>
                </a:lnTo>
                <a:lnTo>
                  <a:pt x="3204972" y="659892"/>
                </a:lnTo>
                <a:lnTo>
                  <a:pt x="3194303" y="661416"/>
                </a:lnTo>
                <a:close/>
              </a:path>
              <a:path w="3308984" h="661669">
                <a:moveTo>
                  <a:pt x="3282696" y="67056"/>
                </a:moveTo>
                <a:lnTo>
                  <a:pt x="3278124" y="57912"/>
                </a:lnTo>
                <a:lnTo>
                  <a:pt x="3265932" y="42672"/>
                </a:lnTo>
                <a:lnTo>
                  <a:pt x="3250692" y="30480"/>
                </a:lnTo>
                <a:lnTo>
                  <a:pt x="3241548" y="25908"/>
                </a:lnTo>
                <a:lnTo>
                  <a:pt x="3243072" y="25908"/>
                </a:lnTo>
                <a:lnTo>
                  <a:pt x="3232403" y="21336"/>
                </a:lnTo>
                <a:lnTo>
                  <a:pt x="3233927" y="21336"/>
                </a:lnTo>
                <a:lnTo>
                  <a:pt x="3223260" y="18288"/>
                </a:lnTo>
                <a:lnTo>
                  <a:pt x="3224784" y="18288"/>
                </a:lnTo>
                <a:lnTo>
                  <a:pt x="3214116" y="15240"/>
                </a:lnTo>
                <a:lnTo>
                  <a:pt x="3203448" y="13716"/>
                </a:lnTo>
                <a:lnTo>
                  <a:pt x="3247644" y="13716"/>
                </a:lnTo>
                <a:lnTo>
                  <a:pt x="3258311" y="19812"/>
                </a:lnTo>
                <a:lnTo>
                  <a:pt x="3265932" y="27432"/>
                </a:lnTo>
                <a:lnTo>
                  <a:pt x="3275076" y="33528"/>
                </a:lnTo>
                <a:lnTo>
                  <a:pt x="3282696" y="42672"/>
                </a:lnTo>
                <a:lnTo>
                  <a:pt x="3288792" y="50292"/>
                </a:lnTo>
                <a:lnTo>
                  <a:pt x="3294888" y="60960"/>
                </a:lnTo>
                <a:lnTo>
                  <a:pt x="3297174" y="65532"/>
                </a:lnTo>
                <a:lnTo>
                  <a:pt x="3282696" y="65532"/>
                </a:lnTo>
                <a:lnTo>
                  <a:pt x="3282696" y="67056"/>
                </a:lnTo>
                <a:close/>
              </a:path>
              <a:path w="3308984" h="661669">
                <a:moveTo>
                  <a:pt x="24384" y="67056"/>
                </a:moveTo>
                <a:lnTo>
                  <a:pt x="24384" y="65532"/>
                </a:lnTo>
                <a:lnTo>
                  <a:pt x="25400" y="65532"/>
                </a:lnTo>
                <a:lnTo>
                  <a:pt x="24384" y="67056"/>
                </a:lnTo>
                <a:close/>
              </a:path>
              <a:path w="3308984" h="661669">
                <a:moveTo>
                  <a:pt x="3287268" y="76200"/>
                </a:moveTo>
                <a:lnTo>
                  <a:pt x="3282696" y="65532"/>
                </a:lnTo>
                <a:lnTo>
                  <a:pt x="3297174" y="65532"/>
                </a:lnTo>
                <a:lnTo>
                  <a:pt x="3299460" y="70104"/>
                </a:lnTo>
                <a:lnTo>
                  <a:pt x="3300766" y="74676"/>
                </a:lnTo>
                <a:lnTo>
                  <a:pt x="3287268" y="74676"/>
                </a:lnTo>
                <a:lnTo>
                  <a:pt x="3287268" y="76200"/>
                </a:lnTo>
                <a:close/>
              </a:path>
              <a:path w="3308984" h="661669">
                <a:moveTo>
                  <a:pt x="20682" y="76200"/>
                </a:moveTo>
                <a:lnTo>
                  <a:pt x="19812" y="76200"/>
                </a:lnTo>
                <a:lnTo>
                  <a:pt x="21336" y="74676"/>
                </a:lnTo>
                <a:lnTo>
                  <a:pt x="20682" y="76200"/>
                </a:lnTo>
                <a:close/>
              </a:path>
              <a:path w="3308984" h="661669">
                <a:moveTo>
                  <a:pt x="3290316" y="85344"/>
                </a:moveTo>
                <a:lnTo>
                  <a:pt x="3287268" y="74676"/>
                </a:lnTo>
                <a:lnTo>
                  <a:pt x="3300766" y="74676"/>
                </a:lnTo>
                <a:lnTo>
                  <a:pt x="3303378" y="83820"/>
                </a:lnTo>
                <a:lnTo>
                  <a:pt x="3290316" y="83820"/>
                </a:lnTo>
                <a:lnTo>
                  <a:pt x="3290316" y="85344"/>
                </a:lnTo>
                <a:close/>
              </a:path>
              <a:path w="3308984" h="661669">
                <a:moveTo>
                  <a:pt x="16764" y="85344"/>
                </a:moveTo>
                <a:lnTo>
                  <a:pt x="16764" y="83820"/>
                </a:lnTo>
                <a:lnTo>
                  <a:pt x="17417" y="83820"/>
                </a:lnTo>
                <a:lnTo>
                  <a:pt x="16764" y="85344"/>
                </a:lnTo>
                <a:close/>
              </a:path>
              <a:path w="3308984" h="661669">
                <a:moveTo>
                  <a:pt x="3294888" y="105156"/>
                </a:moveTo>
                <a:lnTo>
                  <a:pt x="3293364" y="94488"/>
                </a:lnTo>
                <a:lnTo>
                  <a:pt x="3290316" y="83820"/>
                </a:lnTo>
                <a:lnTo>
                  <a:pt x="3303378" y="83820"/>
                </a:lnTo>
                <a:lnTo>
                  <a:pt x="3305556" y="91440"/>
                </a:lnTo>
                <a:lnTo>
                  <a:pt x="3307080" y="103632"/>
                </a:lnTo>
                <a:lnTo>
                  <a:pt x="3294888" y="103632"/>
                </a:lnTo>
                <a:lnTo>
                  <a:pt x="3294888" y="105156"/>
                </a:lnTo>
                <a:close/>
              </a:path>
              <a:path w="3308984" h="661669">
                <a:moveTo>
                  <a:pt x="13716" y="105156"/>
                </a:moveTo>
                <a:lnTo>
                  <a:pt x="13716" y="103632"/>
                </a:lnTo>
                <a:lnTo>
                  <a:pt x="13933" y="103632"/>
                </a:lnTo>
                <a:lnTo>
                  <a:pt x="13716" y="105156"/>
                </a:lnTo>
                <a:close/>
              </a:path>
              <a:path w="3308984" h="661669">
                <a:moveTo>
                  <a:pt x="3307080" y="557784"/>
                </a:moveTo>
                <a:lnTo>
                  <a:pt x="3294888" y="557784"/>
                </a:lnTo>
                <a:lnTo>
                  <a:pt x="3294888" y="103632"/>
                </a:lnTo>
                <a:lnTo>
                  <a:pt x="3307080" y="103632"/>
                </a:lnTo>
                <a:lnTo>
                  <a:pt x="3308603" y="114300"/>
                </a:lnTo>
                <a:lnTo>
                  <a:pt x="3308603" y="547116"/>
                </a:lnTo>
                <a:lnTo>
                  <a:pt x="3307080" y="557784"/>
                </a:lnTo>
                <a:close/>
              </a:path>
              <a:path w="3308984" h="661669">
                <a:moveTo>
                  <a:pt x="12192" y="115824"/>
                </a:moveTo>
                <a:lnTo>
                  <a:pt x="12192" y="114300"/>
                </a:lnTo>
                <a:lnTo>
                  <a:pt x="12382" y="114300"/>
                </a:lnTo>
                <a:lnTo>
                  <a:pt x="12192" y="115824"/>
                </a:lnTo>
                <a:close/>
              </a:path>
              <a:path w="3308984" h="661669">
                <a:moveTo>
                  <a:pt x="13933" y="557784"/>
                </a:moveTo>
                <a:lnTo>
                  <a:pt x="13716" y="557784"/>
                </a:lnTo>
                <a:lnTo>
                  <a:pt x="13716" y="556260"/>
                </a:lnTo>
                <a:lnTo>
                  <a:pt x="13933" y="557784"/>
                </a:lnTo>
                <a:close/>
              </a:path>
              <a:path w="3308984" h="661669">
                <a:moveTo>
                  <a:pt x="3303378" y="577596"/>
                </a:moveTo>
                <a:lnTo>
                  <a:pt x="3290316" y="577596"/>
                </a:lnTo>
                <a:lnTo>
                  <a:pt x="3293364" y="566928"/>
                </a:lnTo>
                <a:lnTo>
                  <a:pt x="3294888" y="556260"/>
                </a:lnTo>
                <a:lnTo>
                  <a:pt x="3294888" y="557784"/>
                </a:lnTo>
                <a:lnTo>
                  <a:pt x="3307080" y="557784"/>
                </a:lnTo>
                <a:lnTo>
                  <a:pt x="3305556" y="569976"/>
                </a:lnTo>
                <a:lnTo>
                  <a:pt x="3303378" y="577596"/>
                </a:lnTo>
                <a:close/>
              </a:path>
              <a:path w="3308984" h="661669">
                <a:moveTo>
                  <a:pt x="17417" y="577596"/>
                </a:moveTo>
                <a:lnTo>
                  <a:pt x="16764" y="577596"/>
                </a:lnTo>
                <a:lnTo>
                  <a:pt x="16764" y="576072"/>
                </a:lnTo>
                <a:lnTo>
                  <a:pt x="17417" y="577596"/>
                </a:lnTo>
                <a:close/>
              </a:path>
              <a:path w="3308984" h="661669">
                <a:moveTo>
                  <a:pt x="3300766" y="586739"/>
                </a:moveTo>
                <a:lnTo>
                  <a:pt x="3287268" y="586739"/>
                </a:lnTo>
                <a:lnTo>
                  <a:pt x="3290316" y="576072"/>
                </a:lnTo>
                <a:lnTo>
                  <a:pt x="3290316" y="577596"/>
                </a:lnTo>
                <a:lnTo>
                  <a:pt x="3303378" y="577596"/>
                </a:lnTo>
                <a:lnTo>
                  <a:pt x="3300766" y="586739"/>
                </a:lnTo>
                <a:close/>
              </a:path>
              <a:path w="3308984" h="661669">
                <a:moveTo>
                  <a:pt x="21336" y="586739"/>
                </a:moveTo>
                <a:lnTo>
                  <a:pt x="19812" y="585216"/>
                </a:lnTo>
                <a:lnTo>
                  <a:pt x="20682" y="585216"/>
                </a:lnTo>
                <a:lnTo>
                  <a:pt x="21336" y="586739"/>
                </a:lnTo>
                <a:close/>
              </a:path>
              <a:path w="3308984" h="661669">
                <a:moveTo>
                  <a:pt x="3297174" y="595884"/>
                </a:moveTo>
                <a:lnTo>
                  <a:pt x="3282696" y="595884"/>
                </a:lnTo>
                <a:lnTo>
                  <a:pt x="3287268" y="585216"/>
                </a:lnTo>
                <a:lnTo>
                  <a:pt x="3287268" y="586739"/>
                </a:lnTo>
                <a:lnTo>
                  <a:pt x="3300766" y="586739"/>
                </a:lnTo>
                <a:lnTo>
                  <a:pt x="3299460" y="591312"/>
                </a:lnTo>
                <a:lnTo>
                  <a:pt x="3297174" y="595884"/>
                </a:lnTo>
                <a:close/>
              </a:path>
              <a:path w="3308984" h="661669">
                <a:moveTo>
                  <a:pt x="25399" y="595884"/>
                </a:moveTo>
                <a:lnTo>
                  <a:pt x="24384" y="595884"/>
                </a:lnTo>
                <a:lnTo>
                  <a:pt x="24384" y="594360"/>
                </a:lnTo>
                <a:lnTo>
                  <a:pt x="25399" y="595884"/>
                </a:lnTo>
                <a:close/>
              </a:path>
              <a:path w="3308984" h="661669">
                <a:moveTo>
                  <a:pt x="3247644" y="647700"/>
                </a:moveTo>
                <a:lnTo>
                  <a:pt x="3203448" y="647700"/>
                </a:lnTo>
                <a:lnTo>
                  <a:pt x="3214116" y="646176"/>
                </a:lnTo>
                <a:lnTo>
                  <a:pt x="3224784" y="643128"/>
                </a:lnTo>
                <a:lnTo>
                  <a:pt x="3223260" y="643128"/>
                </a:lnTo>
                <a:lnTo>
                  <a:pt x="3233927" y="640080"/>
                </a:lnTo>
                <a:lnTo>
                  <a:pt x="3232403" y="640080"/>
                </a:lnTo>
                <a:lnTo>
                  <a:pt x="3243072" y="635508"/>
                </a:lnTo>
                <a:lnTo>
                  <a:pt x="3241548" y="635508"/>
                </a:lnTo>
                <a:lnTo>
                  <a:pt x="3250692" y="630936"/>
                </a:lnTo>
                <a:lnTo>
                  <a:pt x="3265932" y="618744"/>
                </a:lnTo>
                <a:lnTo>
                  <a:pt x="3278124" y="603504"/>
                </a:lnTo>
                <a:lnTo>
                  <a:pt x="3282696" y="594360"/>
                </a:lnTo>
                <a:lnTo>
                  <a:pt x="3282696" y="595884"/>
                </a:lnTo>
                <a:lnTo>
                  <a:pt x="3297174" y="595884"/>
                </a:lnTo>
                <a:lnTo>
                  <a:pt x="3294888" y="600456"/>
                </a:lnTo>
                <a:lnTo>
                  <a:pt x="3265932" y="635508"/>
                </a:lnTo>
                <a:lnTo>
                  <a:pt x="3258311" y="641604"/>
                </a:lnTo>
                <a:lnTo>
                  <a:pt x="3247644" y="64770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9703" name="object 8"/>
          <p:cNvSpPr>
            <a:spLocks noGrp="1" noChangeArrowheads="1"/>
          </p:cNvSpPr>
          <p:nvPr>
            <p:ph type="title"/>
          </p:nvPr>
        </p:nvSpPr>
        <p:spPr bwMode="auto">
          <a:xfrm>
            <a:off x="3282392" y="579778"/>
            <a:ext cx="2367449" cy="440923"/>
          </a:xfrm>
          <a:noFill/>
        </p:spPr>
        <p:txBody>
          <a:bodyPr wrap="square" lIns="0" tIns="9939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800" dirty="0" smtClean="0">
                <a:latin typeface="宋体" pitchFamily="2" charset="-122"/>
              </a:rPr>
              <a:t>八大推荐机制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4294967295"/>
          </p:nvPr>
        </p:nvSpPr>
        <p:spPr>
          <a:xfrm>
            <a:off x="501650" y="720725"/>
            <a:ext cx="8140700" cy="3169875"/>
          </a:xfrm>
        </p:spPr>
        <p:txBody>
          <a:bodyPr wrap="square" lIns="0" tIns="9939" rIns="0" bIns="0">
            <a:spAutoFit/>
          </a:bodyPr>
          <a:lstStyle/>
          <a:p>
            <a:pPr marL="90445" marR="278293" indent="0" algn="ctr" defTabSz="715609">
              <a:lnSpc>
                <a:spcPct val="100000"/>
              </a:lnSpc>
              <a:spcBef>
                <a:spcPts val="78"/>
              </a:spcBef>
              <a:buNone/>
            </a:pPr>
            <a:r>
              <a:rPr sz="2800" kern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五级阶梯指标</a:t>
            </a:r>
          </a:p>
          <a:p>
            <a:pPr marL="90445" indent="0" defTabSz="715609">
              <a:lnSpc>
                <a:spcPct val="100000"/>
              </a:lnSpc>
              <a:spcBef>
                <a:spcPct val="0"/>
              </a:spcBef>
              <a:buNone/>
            </a:pPr>
            <a:endParaRPr sz="4100" kern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marL="90445" marR="192320" indent="0" algn="ctr" defTabSz="715609">
              <a:lnSpc>
                <a:spcPct val="100000"/>
              </a:lnSpc>
              <a:spcBef>
                <a:spcPct val="0"/>
              </a:spcBef>
              <a:buNone/>
            </a:pPr>
            <a:r>
              <a:rPr sz="2800" kern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四步账号标签化形成</a:t>
            </a:r>
          </a:p>
          <a:p>
            <a:pPr marL="90445" indent="0" defTabSz="715609">
              <a:lnSpc>
                <a:spcPct val="100000"/>
              </a:lnSpc>
              <a:spcBef>
                <a:spcPts val="12"/>
              </a:spcBef>
              <a:buNone/>
            </a:pPr>
            <a:endParaRPr sz="4300" kern="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marL="274317" indent="0" defTabSz="715609">
              <a:lnSpc>
                <a:spcPct val="100000"/>
              </a:lnSpc>
              <a:spcBef>
                <a:spcPts val="4"/>
              </a:spcBef>
              <a:buNone/>
            </a:pPr>
            <a:r>
              <a:rPr sz="2500" kern="0" spc="12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7-20</a:t>
            </a:r>
            <a:r>
              <a:rPr sz="2500" kern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天生</a:t>
            </a:r>
            <a:r>
              <a:rPr sz="2500" kern="0" spc="-27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成</a:t>
            </a:r>
            <a:r>
              <a:rPr sz="2500" kern="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宋体" panose="02010600030101010101" pitchFamily="2" charset="-122"/>
              </a:rPr>
              <a:t>抖音周期性</a:t>
            </a:r>
          </a:p>
        </p:txBody>
      </p:sp>
      <p:sp>
        <p:nvSpPr>
          <p:cNvPr id="29705" name="object 10"/>
          <p:cNvSpPr>
            <a:spLocks noChangeArrowheads="1"/>
          </p:cNvSpPr>
          <p:nvPr/>
        </p:nvSpPr>
        <p:spPr bwMode="auto">
          <a:xfrm>
            <a:off x="4464759" y="1777120"/>
            <a:ext cx="86879" cy="74497"/>
          </a:xfrm>
          <a:custGeom>
            <a:avLst/>
            <a:gdLst/>
            <a:ahLst/>
            <a:cxnLst>
              <a:cxn ang="0">
                <a:pos x="102108" y="108204"/>
              </a:cxn>
              <a:cxn ang="0">
                <a:pos x="0" y="108204"/>
              </a:cxn>
              <a:cxn ang="0">
                <a:pos x="0" y="0"/>
              </a:cxn>
              <a:cxn ang="0">
                <a:pos x="102108" y="0"/>
              </a:cxn>
              <a:cxn ang="0">
                <a:pos x="102108" y="108204"/>
              </a:cxn>
            </a:cxnLst>
            <a:rect l="0" t="0" r="r" b="b"/>
            <a:pathLst>
              <a:path w="102235" h="108585">
                <a:moveTo>
                  <a:pt x="102108" y="108204"/>
                </a:moveTo>
                <a:lnTo>
                  <a:pt x="0" y="108204"/>
                </a:lnTo>
                <a:lnTo>
                  <a:pt x="0" y="0"/>
                </a:lnTo>
                <a:lnTo>
                  <a:pt x="102108" y="0"/>
                </a:lnTo>
                <a:lnTo>
                  <a:pt x="102108" y="108204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9706" name="object 11"/>
          <p:cNvSpPr>
            <a:spLocks noChangeArrowheads="1"/>
          </p:cNvSpPr>
          <p:nvPr/>
        </p:nvSpPr>
        <p:spPr bwMode="auto">
          <a:xfrm>
            <a:off x="4372451" y="1851617"/>
            <a:ext cx="272853" cy="68018"/>
          </a:xfrm>
          <a:custGeom>
            <a:avLst/>
            <a:gdLst/>
            <a:ahLst/>
            <a:cxnLst>
              <a:cxn ang="0">
                <a:pos x="318515" y="100584"/>
              </a:cxn>
              <a:cxn ang="0">
                <a:pos x="0" y="100584"/>
              </a:cxn>
              <a:cxn ang="0">
                <a:pos x="0" y="0"/>
              </a:cxn>
              <a:cxn ang="0">
                <a:pos x="318515" y="0"/>
              </a:cxn>
              <a:cxn ang="0">
                <a:pos x="318515" y="100584"/>
              </a:cxn>
            </a:cxnLst>
            <a:rect l="0" t="0" r="r" b="b"/>
            <a:pathLst>
              <a:path w="318770" h="100964">
                <a:moveTo>
                  <a:pt x="318515" y="100584"/>
                </a:moveTo>
                <a:lnTo>
                  <a:pt x="0" y="100584"/>
                </a:lnTo>
                <a:lnTo>
                  <a:pt x="0" y="0"/>
                </a:lnTo>
                <a:lnTo>
                  <a:pt x="318515" y="0"/>
                </a:lnTo>
                <a:lnTo>
                  <a:pt x="318515" y="100584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9707" name="object 12"/>
          <p:cNvSpPr>
            <a:spLocks noChangeArrowheads="1"/>
          </p:cNvSpPr>
          <p:nvPr/>
        </p:nvSpPr>
        <p:spPr bwMode="auto">
          <a:xfrm>
            <a:off x="4464759" y="1919635"/>
            <a:ext cx="86879" cy="73417"/>
          </a:xfrm>
          <a:custGeom>
            <a:avLst/>
            <a:gdLst/>
            <a:ahLst/>
            <a:cxnLst>
              <a:cxn ang="0">
                <a:pos x="102108" y="108204"/>
              </a:cxn>
              <a:cxn ang="0">
                <a:pos x="0" y="108204"/>
              </a:cxn>
              <a:cxn ang="0">
                <a:pos x="0" y="0"/>
              </a:cxn>
              <a:cxn ang="0">
                <a:pos x="102108" y="0"/>
              </a:cxn>
              <a:cxn ang="0">
                <a:pos x="102108" y="108204"/>
              </a:cxn>
            </a:cxnLst>
            <a:rect l="0" t="0" r="r" b="b"/>
            <a:pathLst>
              <a:path w="102235" h="108585">
                <a:moveTo>
                  <a:pt x="102108" y="108204"/>
                </a:moveTo>
                <a:lnTo>
                  <a:pt x="0" y="108204"/>
                </a:lnTo>
                <a:lnTo>
                  <a:pt x="0" y="0"/>
                </a:lnTo>
                <a:lnTo>
                  <a:pt x="102108" y="0"/>
                </a:lnTo>
                <a:lnTo>
                  <a:pt x="102108" y="108204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9708" name="object 13"/>
          <p:cNvSpPr>
            <a:spLocks noChangeArrowheads="1"/>
          </p:cNvSpPr>
          <p:nvPr/>
        </p:nvSpPr>
        <p:spPr bwMode="auto">
          <a:xfrm>
            <a:off x="4367021" y="1773882"/>
            <a:ext cx="282356" cy="223489"/>
          </a:xfrm>
          <a:custGeom>
            <a:avLst/>
            <a:gdLst/>
            <a:ahLst/>
            <a:cxnLst>
              <a:cxn ang="0">
                <a:pos x="222504" y="0"/>
              </a:cxn>
              <a:cxn ang="0">
                <a:pos x="114300" y="12192"/>
              </a:cxn>
              <a:cxn ang="0">
                <a:pos x="114300" y="108204"/>
              </a:cxn>
              <a:cxn ang="0">
                <a:pos x="114300" y="12192"/>
              </a:cxn>
              <a:cxn ang="0">
                <a:pos x="210312" y="12192"/>
              </a:cxn>
              <a:cxn ang="0">
                <a:pos x="210312" y="6096"/>
              </a:cxn>
              <a:cxn ang="0">
                <a:pos x="210312" y="120396"/>
              </a:cxn>
              <a:cxn ang="0">
                <a:pos x="222504" y="12192"/>
              </a:cxn>
              <a:cxn ang="0">
                <a:pos x="222504" y="114300"/>
              </a:cxn>
              <a:cxn ang="0">
                <a:pos x="222504" y="12192"/>
              </a:cxn>
              <a:cxn ang="0">
                <a:pos x="222504" y="6096"/>
              </a:cxn>
              <a:cxn ang="0">
                <a:pos x="0" y="220980"/>
              </a:cxn>
              <a:cxn ang="0">
                <a:pos x="108204" y="114300"/>
              </a:cxn>
              <a:cxn ang="0">
                <a:pos x="13716" y="120396"/>
              </a:cxn>
              <a:cxn ang="0">
                <a:pos x="13716" y="214884"/>
              </a:cxn>
              <a:cxn ang="0">
                <a:pos x="120396" y="120396"/>
              </a:cxn>
              <a:cxn ang="0">
                <a:pos x="108204" y="114300"/>
              </a:cxn>
              <a:cxn ang="0">
                <a:pos x="120396" y="120396"/>
              </a:cxn>
              <a:cxn ang="0">
                <a:pos x="222504" y="108204"/>
              </a:cxn>
              <a:cxn ang="0">
                <a:pos x="324612" y="120396"/>
              </a:cxn>
              <a:cxn ang="0">
                <a:pos x="222504" y="108204"/>
              </a:cxn>
              <a:cxn ang="0">
                <a:pos x="13716" y="120396"/>
              </a:cxn>
              <a:cxn ang="0">
                <a:pos x="13716" y="120396"/>
              </a:cxn>
              <a:cxn ang="0">
                <a:pos x="324612" y="120396"/>
              </a:cxn>
              <a:cxn ang="0">
                <a:pos x="324612" y="208788"/>
              </a:cxn>
              <a:cxn ang="0">
                <a:pos x="6096" y="208788"/>
              </a:cxn>
              <a:cxn ang="0">
                <a:pos x="120396" y="220980"/>
              </a:cxn>
              <a:cxn ang="0">
                <a:pos x="13716" y="214884"/>
              </a:cxn>
              <a:cxn ang="0">
                <a:pos x="120396" y="220980"/>
              </a:cxn>
              <a:cxn ang="0">
                <a:pos x="316991" y="208788"/>
              </a:cxn>
              <a:cxn ang="0">
                <a:pos x="216407" y="220980"/>
              </a:cxn>
              <a:cxn ang="0">
                <a:pos x="216407" y="316992"/>
              </a:cxn>
              <a:cxn ang="0">
                <a:pos x="222504" y="220980"/>
              </a:cxn>
              <a:cxn ang="0">
                <a:pos x="324612" y="208788"/>
              </a:cxn>
              <a:cxn ang="0">
                <a:pos x="222504" y="329184"/>
              </a:cxn>
              <a:cxn ang="0">
                <a:pos x="114300" y="220980"/>
              </a:cxn>
              <a:cxn ang="0">
                <a:pos x="114300" y="316992"/>
              </a:cxn>
              <a:cxn ang="0">
                <a:pos x="222504" y="329184"/>
              </a:cxn>
              <a:cxn ang="0">
                <a:pos x="222504" y="214884"/>
              </a:cxn>
              <a:cxn ang="0">
                <a:pos x="114300" y="316992"/>
              </a:cxn>
              <a:cxn ang="0">
                <a:pos x="210312" y="323088"/>
              </a:cxn>
              <a:cxn ang="0">
                <a:pos x="210312" y="316992"/>
              </a:cxn>
              <a:cxn ang="0">
                <a:pos x="210312" y="323088"/>
              </a:cxn>
              <a:cxn ang="0">
                <a:pos x="222504" y="323088"/>
              </a:cxn>
            </a:cxnLst>
            <a:rect l="0" t="0" r="r" b="b"/>
            <a:pathLst>
              <a:path w="330835" h="329564">
                <a:moveTo>
                  <a:pt x="108204" y="114300"/>
                </a:moveTo>
                <a:lnTo>
                  <a:pt x="108204" y="0"/>
                </a:lnTo>
                <a:lnTo>
                  <a:pt x="222504" y="0"/>
                </a:lnTo>
                <a:lnTo>
                  <a:pt x="222504" y="6096"/>
                </a:lnTo>
                <a:lnTo>
                  <a:pt x="120396" y="6096"/>
                </a:lnTo>
                <a:lnTo>
                  <a:pt x="114300" y="12192"/>
                </a:lnTo>
                <a:lnTo>
                  <a:pt x="120396" y="12192"/>
                </a:lnTo>
                <a:lnTo>
                  <a:pt x="120396" y="108204"/>
                </a:lnTo>
                <a:lnTo>
                  <a:pt x="114300" y="108204"/>
                </a:lnTo>
                <a:lnTo>
                  <a:pt x="108204" y="114300"/>
                </a:lnTo>
                <a:close/>
              </a:path>
              <a:path w="330835" h="329564">
                <a:moveTo>
                  <a:pt x="120396" y="12192"/>
                </a:moveTo>
                <a:lnTo>
                  <a:pt x="114300" y="12192"/>
                </a:lnTo>
                <a:lnTo>
                  <a:pt x="120396" y="6096"/>
                </a:lnTo>
                <a:lnTo>
                  <a:pt x="120396" y="12192"/>
                </a:lnTo>
                <a:close/>
              </a:path>
              <a:path w="330835" h="329564">
                <a:moveTo>
                  <a:pt x="210312" y="12192"/>
                </a:moveTo>
                <a:lnTo>
                  <a:pt x="120396" y="12192"/>
                </a:lnTo>
                <a:lnTo>
                  <a:pt x="120396" y="6096"/>
                </a:lnTo>
                <a:lnTo>
                  <a:pt x="210312" y="6096"/>
                </a:lnTo>
                <a:lnTo>
                  <a:pt x="210312" y="12192"/>
                </a:lnTo>
                <a:close/>
              </a:path>
              <a:path w="330835" h="329564">
                <a:moveTo>
                  <a:pt x="316991" y="120396"/>
                </a:moveTo>
                <a:lnTo>
                  <a:pt x="210312" y="120396"/>
                </a:lnTo>
                <a:lnTo>
                  <a:pt x="210312" y="6096"/>
                </a:lnTo>
                <a:lnTo>
                  <a:pt x="216407" y="12192"/>
                </a:lnTo>
                <a:lnTo>
                  <a:pt x="222504" y="12192"/>
                </a:lnTo>
                <a:lnTo>
                  <a:pt x="222504" y="108204"/>
                </a:lnTo>
                <a:lnTo>
                  <a:pt x="216407" y="108204"/>
                </a:lnTo>
                <a:lnTo>
                  <a:pt x="222504" y="114300"/>
                </a:lnTo>
                <a:lnTo>
                  <a:pt x="316991" y="114300"/>
                </a:lnTo>
                <a:lnTo>
                  <a:pt x="316991" y="120396"/>
                </a:lnTo>
                <a:close/>
              </a:path>
              <a:path w="330835" h="329564">
                <a:moveTo>
                  <a:pt x="222504" y="12192"/>
                </a:moveTo>
                <a:lnTo>
                  <a:pt x="216407" y="12192"/>
                </a:lnTo>
                <a:lnTo>
                  <a:pt x="210312" y="6096"/>
                </a:lnTo>
                <a:lnTo>
                  <a:pt x="222504" y="6096"/>
                </a:lnTo>
                <a:lnTo>
                  <a:pt x="222504" y="12192"/>
                </a:lnTo>
                <a:close/>
              </a:path>
              <a:path w="330835" h="329564">
                <a:moveTo>
                  <a:pt x="108204" y="220980"/>
                </a:moveTo>
                <a:lnTo>
                  <a:pt x="0" y="220980"/>
                </a:lnTo>
                <a:lnTo>
                  <a:pt x="0" y="108204"/>
                </a:lnTo>
                <a:lnTo>
                  <a:pt x="108204" y="108204"/>
                </a:lnTo>
                <a:lnTo>
                  <a:pt x="108204" y="114300"/>
                </a:lnTo>
                <a:lnTo>
                  <a:pt x="13716" y="114300"/>
                </a:lnTo>
                <a:lnTo>
                  <a:pt x="6096" y="120396"/>
                </a:lnTo>
                <a:lnTo>
                  <a:pt x="13716" y="120396"/>
                </a:lnTo>
                <a:lnTo>
                  <a:pt x="13716" y="208788"/>
                </a:lnTo>
                <a:lnTo>
                  <a:pt x="6096" y="208788"/>
                </a:lnTo>
                <a:lnTo>
                  <a:pt x="13716" y="214884"/>
                </a:lnTo>
                <a:lnTo>
                  <a:pt x="108204" y="214884"/>
                </a:lnTo>
                <a:lnTo>
                  <a:pt x="108204" y="220980"/>
                </a:lnTo>
                <a:close/>
              </a:path>
              <a:path w="330835" h="329564">
                <a:moveTo>
                  <a:pt x="120396" y="120396"/>
                </a:moveTo>
                <a:lnTo>
                  <a:pt x="13716" y="120396"/>
                </a:lnTo>
                <a:lnTo>
                  <a:pt x="13716" y="114300"/>
                </a:lnTo>
                <a:lnTo>
                  <a:pt x="108204" y="114300"/>
                </a:lnTo>
                <a:lnTo>
                  <a:pt x="114300" y="108204"/>
                </a:lnTo>
                <a:lnTo>
                  <a:pt x="120396" y="108204"/>
                </a:lnTo>
                <a:lnTo>
                  <a:pt x="120396" y="120396"/>
                </a:lnTo>
                <a:close/>
              </a:path>
              <a:path w="330835" h="329564">
                <a:moveTo>
                  <a:pt x="222504" y="114300"/>
                </a:moveTo>
                <a:lnTo>
                  <a:pt x="216407" y="108204"/>
                </a:lnTo>
                <a:lnTo>
                  <a:pt x="222504" y="108204"/>
                </a:lnTo>
                <a:lnTo>
                  <a:pt x="222504" y="114300"/>
                </a:lnTo>
                <a:close/>
              </a:path>
              <a:path w="330835" h="329564">
                <a:moveTo>
                  <a:pt x="330708" y="120396"/>
                </a:moveTo>
                <a:lnTo>
                  <a:pt x="324612" y="120396"/>
                </a:lnTo>
                <a:lnTo>
                  <a:pt x="316991" y="114300"/>
                </a:lnTo>
                <a:lnTo>
                  <a:pt x="222504" y="114300"/>
                </a:lnTo>
                <a:lnTo>
                  <a:pt x="222504" y="108204"/>
                </a:lnTo>
                <a:lnTo>
                  <a:pt x="330708" y="108204"/>
                </a:lnTo>
                <a:lnTo>
                  <a:pt x="330708" y="120396"/>
                </a:lnTo>
                <a:close/>
              </a:path>
              <a:path w="330835" h="329564">
                <a:moveTo>
                  <a:pt x="13716" y="120396"/>
                </a:moveTo>
                <a:lnTo>
                  <a:pt x="6096" y="120396"/>
                </a:lnTo>
                <a:lnTo>
                  <a:pt x="13716" y="114300"/>
                </a:lnTo>
                <a:lnTo>
                  <a:pt x="13716" y="120396"/>
                </a:lnTo>
                <a:close/>
              </a:path>
              <a:path w="330835" h="329564">
                <a:moveTo>
                  <a:pt x="316991" y="214884"/>
                </a:moveTo>
                <a:lnTo>
                  <a:pt x="316991" y="114300"/>
                </a:lnTo>
                <a:lnTo>
                  <a:pt x="324612" y="120396"/>
                </a:lnTo>
                <a:lnTo>
                  <a:pt x="330708" y="120396"/>
                </a:lnTo>
                <a:lnTo>
                  <a:pt x="330708" y="208788"/>
                </a:lnTo>
                <a:lnTo>
                  <a:pt x="324612" y="208788"/>
                </a:lnTo>
                <a:lnTo>
                  <a:pt x="316991" y="214884"/>
                </a:lnTo>
                <a:close/>
              </a:path>
              <a:path w="330835" h="329564">
                <a:moveTo>
                  <a:pt x="13716" y="214884"/>
                </a:moveTo>
                <a:lnTo>
                  <a:pt x="6096" y="208788"/>
                </a:lnTo>
                <a:lnTo>
                  <a:pt x="13716" y="208788"/>
                </a:lnTo>
                <a:lnTo>
                  <a:pt x="13716" y="214884"/>
                </a:lnTo>
                <a:close/>
              </a:path>
              <a:path w="330835" h="329564">
                <a:moveTo>
                  <a:pt x="120396" y="220980"/>
                </a:moveTo>
                <a:lnTo>
                  <a:pt x="114300" y="220980"/>
                </a:lnTo>
                <a:lnTo>
                  <a:pt x="108204" y="214884"/>
                </a:lnTo>
                <a:lnTo>
                  <a:pt x="13716" y="214884"/>
                </a:lnTo>
                <a:lnTo>
                  <a:pt x="13716" y="208788"/>
                </a:lnTo>
                <a:lnTo>
                  <a:pt x="120396" y="208788"/>
                </a:lnTo>
                <a:lnTo>
                  <a:pt x="120396" y="220980"/>
                </a:lnTo>
                <a:close/>
              </a:path>
              <a:path w="330835" h="329564">
                <a:moveTo>
                  <a:pt x="210312" y="323088"/>
                </a:moveTo>
                <a:lnTo>
                  <a:pt x="210312" y="208788"/>
                </a:lnTo>
                <a:lnTo>
                  <a:pt x="316991" y="208788"/>
                </a:lnTo>
                <a:lnTo>
                  <a:pt x="316991" y="214884"/>
                </a:lnTo>
                <a:lnTo>
                  <a:pt x="222504" y="214884"/>
                </a:lnTo>
                <a:lnTo>
                  <a:pt x="216407" y="220980"/>
                </a:lnTo>
                <a:lnTo>
                  <a:pt x="222504" y="220980"/>
                </a:lnTo>
                <a:lnTo>
                  <a:pt x="222504" y="316992"/>
                </a:lnTo>
                <a:lnTo>
                  <a:pt x="216407" y="316992"/>
                </a:lnTo>
                <a:lnTo>
                  <a:pt x="210312" y="323088"/>
                </a:lnTo>
                <a:close/>
              </a:path>
              <a:path w="330835" h="329564">
                <a:moveTo>
                  <a:pt x="330708" y="220980"/>
                </a:moveTo>
                <a:lnTo>
                  <a:pt x="222504" y="220980"/>
                </a:lnTo>
                <a:lnTo>
                  <a:pt x="222504" y="214884"/>
                </a:lnTo>
                <a:lnTo>
                  <a:pt x="316991" y="214884"/>
                </a:lnTo>
                <a:lnTo>
                  <a:pt x="324612" y="208788"/>
                </a:lnTo>
                <a:lnTo>
                  <a:pt x="330708" y="208788"/>
                </a:lnTo>
                <a:lnTo>
                  <a:pt x="330708" y="220980"/>
                </a:lnTo>
                <a:close/>
              </a:path>
              <a:path w="330835" h="329564">
                <a:moveTo>
                  <a:pt x="222504" y="329184"/>
                </a:moveTo>
                <a:lnTo>
                  <a:pt x="108204" y="329184"/>
                </a:lnTo>
                <a:lnTo>
                  <a:pt x="108204" y="214884"/>
                </a:lnTo>
                <a:lnTo>
                  <a:pt x="114300" y="220980"/>
                </a:lnTo>
                <a:lnTo>
                  <a:pt x="120396" y="220980"/>
                </a:lnTo>
                <a:lnTo>
                  <a:pt x="120396" y="316992"/>
                </a:lnTo>
                <a:lnTo>
                  <a:pt x="114300" y="316992"/>
                </a:lnTo>
                <a:lnTo>
                  <a:pt x="120396" y="323088"/>
                </a:lnTo>
                <a:lnTo>
                  <a:pt x="222504" y="323088"/>
                </a:lnTo>
                <a:lnTo>
                  <a:pt x="222504" y="329184"/>
                </a:lnTo>
                <a:close/>
              </a:path>
              <a:path w="330835" h="329564">
                <a:moveTo>
                  <a:pt x="222504" y="220980"/>
                </a:moveTo>
                <a:lnTo>
                  <a:pt x="216407" y="220980"/>
                </a:lnTo>
                <a:lnTo>
                  <a:pt x="222504" y="214884"/>
                </a:lnTo>
                <a:lnTo>
                  <a:pt x="222504" y="220980"/>
                </a:lnTo>
                <a:close/>
              </a:path>
              <a:path w="330835" h="329564">
                <a:moveTo>
                  <a:pt x="120396" y="323088"/>
                </a:moveTo>
                <a:lnTo>
                  <a:pt x="114300" y="316992"/>
                </a:lnTo>
                <a:lnTo>
                  <a:pt x="120396" y="316992"/>
                </a:lnTo>
                <a:lnTo>
                  <a:pt x="120396" y="323088"/>
                </a:lnTo>
                <a:close/>
              </a:path>
              <a:path w="330835" h="329564">
                <a:moveTo>
                  <a:pt x="210312" y="323088"/>
                </a:moveTo>
                <a:lnTo>
                  <a:pt x="120396" y="323088"/>
                </a:lnTo>
                <a:lnTo>
                  <a:pt x="120396" y="316992"/>
                </a:lnTo>
                <a:lnTo>
                  <a:pt x="210312" y="316992"/>
                </a:lnTo>
                <a:lnTo>
                  <a:pt x="210312" y="323088"/>
                </a:lnTo>
                <a:close/>
              </a:path>
              <a:path w="330835" h="329564">
                <a:moveTo>
                  <a:pt x="222504" y="323088"/>
                </a:moveTo>
                <a:lnTo>
                  <a:pt x="210312" y="323088"/>
                </a:lnTo>
                <a:lnTo>
                  <a:pt x="216407" y="316992"/>
                </a:lnTo>
                <a:lnTo>
                  <a:pt x="222504" y="316992"/>
                </a:lnTo>
                <a:lnTo>
                  <a:pt x="222504" y="323088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9709" name="object 14"/>
          <p:cNvSpPr>
            <a:spLocks noChangeArrowheads="1"/>
          </p:cNvSpPr>
          <p:nvPr/>
        </p:nvSpPr>
        <p:spPr bwMode="auto">
          <a:xfrm>
            <a:off x="4464759" y="2620335"/>
            <a:ext cx="86879" cy="73417"/>
          </a:xfrm>
          <a:custGeom>
            <a:avLst/>
            <a:gdLst/>
            <a:ahLst/>
            <a:cxnLst>
              <a:cxn ang="0">
                <a:pos x="102108" y="108204"/>
              </a:cxn>
              <a:cxn ang="0">
                <a:pos x="0" y="108204"/>
              </a:cxn>
              <a:cxn ang="0">
                <a:pos x="0" y="0"/>
              </a:cxn>
              <a:cxn ang="0">
                <a:pos x="102108" y="0"/>
              </a:cxn>
              <a:cxn ang="0">
                <a:pos x="102108" y="108204"/>
              </a:cxn>
            </a:cxnLst>
            <a:rect l="0" t="0" r="r" b="b"/>
            <a:pathLst>
              <a:path w="102235" h="108585">
                <a:moveTo>
                  <a:pt x="102108" y="108204"/>
                </a:moveTo>
                <a:lnTo>
                  <a:pt x="0" y="108204"/>
                </a:lnTo>
                <a:lnTo>
                  <a:pt x="0" y="0"/>
                </a:lnTo>
                <a:lnTo>
                  <a:pt x="102108" y="0"/>
                </a:lnTo>
                <a:lnTo>
                  <a:pt x="102108" y="108204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9710" name="object 15"/>
          <p:cNvSpPr>
            <a:spLocks noChangeArrowheads="1"/>
          </p:cNvSpPr>
          <p:nvPr/>
        </p:nvSpPr>
        <p:spPr bwMode="auto">
          <a:xfrm>
            <a:off x="4372451" y="2693752"/>
            <a:ext cx="272853" cy="69098"/>
          </a:xfrm>
          <a:custGeom>
            <a:avLst/>
            <a:gdLst/>
            <a:ahLst/>
            <a:cxnLst>
              <a:cxn ang="0">
                <a:pos x="318515" y="102108"/>
              </a:cxn>
              <a:cxn ang="0">
                <a:pos x="0" y="102108"/>
              </a:cxn>
              <a:cxn ang="0">
                <a:pos x="0" y="0"/>
              </a:cxn>
              <a:cxn ang="0">
                <a:pos x="318515" y="0"/>
              </a:cxn>
              <a:cxn ang="0">
                <a:pos x="318515" y="102108"/>
              </a:cxn>
            </a:cxnLst>
            <a:rect l="0" t="0" r="r" b="b"/>
            <a:pathLst>
              <a:path w="318770" h="102235">
                <a:moveTo>
                  <a:pt x="318515" y="102108"/>
                </a:moveTo>
                <a:lnTo>
                  <a:pt x="0" y="102108"/>
                </a:lnTo>
                <a:lnTo>
                  <a:pt x="0" y="0"/>
                </a:lnTo>
                <a:lnTo>
                  <a:pt x="318515" y="0"/>
                </a:lnTo>
                <a:lnTo>
                  <a:pt x="318515" y="102108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9711" name="object 16"/>
          <p:cNvSpPr>
            <a:spLocks noChangeArrowheads="1"/>
          </p:cNvSpPr>
          <p:nvPr/>
        </p:nvSpPr>
        <p:spPr bwMode="auto">
          <a:xfrm>
            <a:off x="4464759" y="2762851"/>
            <a:ext cx="86879" cy="74496"/>
          </a:xfrm>
          <a:custGeom>
            <a:avLst/>
            <a:gdLst/>
            <a:ahLst/>
            <a:cxnLst>
              <a:cxn ang="0">
                <a:pos x="102108" y="108204"/>
              </a:cxn>
              <a:cxn ang="0">
                <a:pos x="0" y="108204"/>
              </a:cxn>
              <a:cxn ang="0">
                <a:pos x="0" y="0"/>
              </a:cxn>
              <a:cxn ang="0">
                <a:pos x="102108" y="0"/>
              </a:cxn>
              <a:cxn ang="0">
                <a:pos x="102108" y="108204"/>
              </a:cxn>
            </a:cxnLst>
            <a:rect l="0" t="0" r="r" b="b"/>
            <a:pathLst>
              <a:path w="102235" h="108585">
                <a:moveTo>
                  <a:pt x="102108" y="108204"/>
                </a:moveTo>
                <a:lnTo>
                  <a:pt x="0" y="108204"/>
                </a:lnTo>
                <a:lnTo>
                  <a:pt x="0" y="0"/>
                </a:lnTo>
                <a:lnTo>
                  <a:pt x="102108" y="0"/>
                </a:lnTo>
                <a:lnTo>
                  <a:pt x="102108" y="108204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9712" name="object 17"/>
          <p:cNvSpPr>
            <a:spLocks noChangeArrowheads="1"/>
          </p:cNvSpPr>
          <p:nvPr/>
        </p:nvSpPr>
        <p:spPr bwMode="auto">
          <a:xfrm>
            <a:off x="4367021" y="2616017"/>
            <a:ext cx="282356" cy="224569"/>
          </a:xfrm>
          <a:custGeom>
            <a:avLst/>
            <a:gdLst/>
            <a:ahLst/>
            <a:cxnLst>
              <a:cxn ang="0">
                <a:pos x="222504" y="0"/>
              </a:cxn>
              <a:cxn ang="0">
                <a:pos x="114300" y="13716"/>
              </a:cxn>
              <a:cxn ang="0">
                <a:pos x="114300" y="108204"/>
              </a:cxn>
              <a:cxn ang="0">
                <a:pos x="114300" y="13716"/>
              </a:cxn>
              <a:cxn ang="0">
                <a:pos x="210312" y="13716"/>
              </a:cxn>
              <a:cxn ang="0">
                <a:pos x="210312" y="6096"/>
              </a:cxn>
              <a:cxn ang="0">
                <a:pos x="210312" y="120396"/>
              </a:cxn>
              <a:cxn ang="0">
                <a:pos x="222504" y="13716"/>
              </a:cxn>
              <a:cxn ang="0">
                <a:pos x="222504" y="114300"/>
              </a:cxn>
              <a:cxn ang="0">
                <a:pos x="222504" y="13716"/>
              </a:cxn>
              <a:cxn ang="0">
                <a:pos x="222504" y="6096"/>
              </a:cxn>
              <a:cxn ang="0">
                <a:pos x="0" y="222504"/>
              </a:cxn>
              <a:cxn ang="0">
                <a:pos x="108204" y="114300"/>
              </a:cxn>
              <a:cxn ang="0">
                <a:pos x="13716" y="120396"/>
              </a:cxn>
              <a:cxn ang="0">
                <a:pos x="13716" y="216408"/>
              </a:cxn>
              <a:cxn ang="0">
                <a:pos x="120396" y="120396"/>
              </a:cxn>
              <a:cxn ang="0">
                <a:pos x="108204" y="114300"/>
              </a:cxn>
              <a:cxn ang="0">
                <a:pos x="120396" y="120396"/>
              </a:cxn>
              <a:cxn ang="0">
                <a:pos x="222504" y="108204"/>
              </a:cxn>
              <a:cxn ang="0">
                <a:pos x="324612" y="120396"/>
              </a:cxn>
              <a:cxn ang="0">
                <a:pos x="222504" y="108204"/>
              </a:cxn>
              <a:cxn ang="0">
                <a:pos x="13716" y="120396"/>
              </a:cxn>
              <a:cxn ang="0">
                <a:pos x="13716" y="120396"/>
              </a:cxn>
              <a:cxn ang="0">
                <a:pos x="324612" y="120396"/>
              </a:cxn>
              <a:cxn ang="0">
                <a:pos x="324612" y="210312"/>
              </a:cxn>
              <a:cxn ang="0">
                <a:pos x="6096" y="210312"/>
              </a:cxn>
              <a:cxn ang="0">
                <a:pos x="120396" y="222504"/>
              </a:cxn>
              <a:cxn ang="0">
                <a:pos x="13716" y="216408"/>
              </a:cxn>
              <a:cxn ang="0">
                <a:pos x="120396" y="222504"/>
              </a:cxn>
              <a:cxn ang="0">
                <a:pos x="316991" y="210312"/>
              </a:cxn>
              <a:cxn ang="0">
                <a:pos x="216407" y="222504"/>
              </a:cxn>
              <a:cxn ang="0">
                <a:pos x="216407" y="316992"/>
              </a:cxn>
              <a:cxn ang="0">
                <a:pos x="222504" y="222504"/>
              </a:cxn>
              <a:cxn ang="0">
                <a:pos x="324612" y="210312"/>
              </a:cxn>
              <a:cxn ang="0">
                <a:pos x="222504" y="330708"/>
              </a:cxn>
              <a:cxn ang="0">
                <a:pos x="114300" y="222504"/>
              </a:cxn>
              <a:cxn ang="0">
                <a:pos x="114300" y="316992"/>
              </a:cxn>
              <a:cxn ang="0">
                <a:pos x="222504" y="330708"/>
              </a:cxn>
              <a:cxn ang="0">
                <a:pos x="222504" y="216408"/>
              </a:cxn>
              <a:cxn ang="0">
                <a:pos x="114300" y="316992"/>
              </a:cxn>
              <a:cxn ang="0">
                <a:pos x="210312" y="324612"/>
              </a:cxn>
              <a:cxn ang="0">
                <a:pos x="210312" y="316992"/>
              </a:cxn>
              <a:cxn ang="0">
                <a:pos x="210312" y="324612"/>
              </a:cxn>
              <a:cxn ang="0">
                <a:pos x="222504" y="324612"/>
              </a:cxn>
            </a:cxnLst>
            <a:rect l="0" t="0" r="r" b="b"/>
            <a:pathLst>
              <a:path w="330835" h="330835">
                <a:moveTo>
                  <a:pt x="108204" y="114300"/>
                </a:moveTo>
                <a:lnTo>
                  <a:pt x="108204" y="0"/>
                </a:lnTo>
                <a:lnTo>
                  <a:pt x="222504" y="0"/>
                </a:lnTo>
                <a:lnTo>
                  <a:pt x="222504" y="6096"/>
                </a:lnTo>
                <a:lnTo>
                  <a:pt x="120396" y="6096"/>
                </a:lnTo>
                <a:lnTo>
                  <a:pt x="114300" y="13716"/>
                </a:lnTo>
                <a:lnTo>
                  <a:pt x="120396" y="13716"/>
                </a:lnTo>
                <a:lnTo>
                  <a:pt x="120396" y="108204"/>
                </a:lnTo>
                <a:lnTo>
                  <a:pt x="114300" y="108204"/>
                </a:lnTo>
                <a:lnTo>
                  <a:pt x="108204" y="114300"/>
                </a:lnTo>
                <a:close/>
              </a:path>
              <a:path w="330835" h="330835">
                <a:moveTo>
                  <a:pt x="120396" y="13716"/>
                </a:moveTo>
                <a:lnTo>
                  <a:pt x="114300" y="13716"/>
                </a:lnTo>
                <a:lnTo>
                  <a:pt x="120396" y="6096"/>
                </a:lnTo>
                <a:lnTo>
                  <a:pt x="120396" y="13716"/>
                </a:lnTo>
                <a:close/>
              </a:path>
              <a:path w="330835" h="330835">
                <a:moveTo>
                  <a:pt x="210312" y="13716"/>
                </a:moveTo>
                <a:lnTo>
                  <a:pt x="120396" y="13716"/>
                </a:lnTo>
                <a:lnTo>
                  <a:pt x="120396" y="6096"/>
                </a:lnTo>
                <a:lnTo>
                  <a:pt x="210312" y="6096"/>
                </a:lnTo>
                <a:lnTo>
                  <a:pt x="210312" y="13716"/>
                </a:lnTo>
                <a:close/>
              </a:path>
              <a:path w="330835" h="330835">
                <a:moveTo>
                  <a:pt x="316991" y="120396"/>
                </a:moveTo>
                <a:lnTo>
                  <a:pt x="210312" y="120396"/>
                </a:lnTo>
                <a:lnTo>
                  <a:pt x="210312" y="6096"/>
                </a:lnTo>
                <a:lnTo>
                  <a:pt x="216407" y="13716"/>
                </a:lnTo>
                <a:lnTo>
                  <a:pt x="222504" y="13716"/>
                </a:lnTo>
                <a:lnTo>
                  <a:pt x="222504" y="108204"/>
                </a:lnTo>
                <a:lnTo>
                  <a:pt x="216407" y="108204"/>
                </a:lnTo>
                <a:lnTo>
                  <a:pt x="222504" y="114300"/>
                </a:lnTo>
                <a:lnTo>
                  <a:pt x="316991" y="114300"/>
                </a:lnTo>
                <a:lnTo>
                  <a:pt x="316991" y="120396"/>
                </a:lnTo>
                <a:close/>
              </a:path>
              <a:path w="330835" h="330835">
                <a:moveTo>
                  <a:pt x="222504" y="13716"/>
                </a:moveTo>
                <a:lnTo>
                  <a:pt x="216407" y="13716"/>
                </a:lnTo>
                <a:lnTo>
                  <a:pt x="210312" y="6096"/>
                </a:lnTo>
                <a:lnTo>
                  <a:pt x="222504" y="6096"/>
                </a:lnTo>
                <a:lnTo>
                  <a:pt x="222504" y="13716"/>
                </a:lnTo>
                <a:close/>
              </a:path>
              <a:path w="330835" h="330835">
                <a:moveTo>
                  <a:pt x="108204" y="222504"/>
                </a:moveTo>
                <a:lnTo>
                  <a:pt x="0" y="222504"/>
                </a:lnTo>
                <a:lnTo>
                  <a:pt x="0" y="108204"/>
                </a:lnTo>
                <a:lnTo>
                  <a:pt x="108204" y="108204"/>
                </a:lnTo>
                <a:lnTo>
                  <a:pt x="108204" y="114300"/>
                </a:lnTo>
                <a:lnTo>
                  <a:pt x="13716" y="114300"/>
                </a:lnTo>
                <a:lnTo>
                  <a:pt x="6096" y="120396"/>
                </a:lnTo>
                <a:lnTo>
                  <a:pt x="13716" y="120396"/>
                </a:lnTo>
                <a:lnTo>
                  <a:pt x="13716" y="210312"/>
                </a:lnTo>
                <a:lnTo>
                  <a:pt x="6096" y="210312"/>
                </a:lnTo>
                <a:lnTo>
                  <a:pt x="13716" y="216408"/>
                </a:lnTo>
                <a:lnTo>
                  <a:pt x="108204" y="216408"/>
                </a:lnTo>
                <a:lnTo>
                  <a:pt x="108204" y="222504"/>
                </a:lnTo>
                <a:close/>
              </a:path>
              <a:path w="330835" h="330835">
                <a:moveTo>
                  <a:pt x="120396" y="120396"/>
                </a:moveTo>
                <a:lnTo>
                  <a:pt x="13716" y="120396"/>
                </a:lnTo>
                <a:lnTo>
                  <a:pt x="13716" y="114300"/>
                </a:lnTo>
                <a:lnTo>
                  <a:pt x="108204" y="114300"/>
                </a:lnTo>
                <a:lnTo>
                  <a:pt x="114300" y="108204"/>
                </a:lnTo>
                <a:lnTo>
                  <a:pt x="120396" y="108204"/>
                </a:lnTo>
                <a:lnTo>
                  <a:pt x="120396" y="120396"/>
                </a:lnTo>
                <a:close/>
              </a:path>
              <a:path w="330835" h="330835">
                <a:moveTo>
                  <a:pt x="222504" y="114300"/>
                </a:moveTo>
                <a:lnTo>
                  <a:pt x="216407" y="108204"/>
                </a:lnTo>
                <a:lnTo>
                  <a:pt x="222504" y="108204"/>
                </a:lnTo>
                <a:lnTo>
                  <a:pt x="222504" y="114300"/>
                </a:lnTo>
                <a:close/>
              </a:path>
              <a:path w="330835" h="330835">
                <a:moveTo>
                  <a:pt x="330708" y="120396"/>
                </a:moveTo>
                <a:lnTo>
                  <a:pt x="324612" y="120396"/>
                </a:lnTo>
                <a:lnTo>
                  <a:pt x="316991" y="114300"/>
                </a:lnTo>
                <a:lnTo>
                  <a:pt x="222504" y="114300"/>
                </a:lnTo>
                <a:lnTo>
                  <a:pt x="222504" y="108204"/>
                </a:lnTo>
                <a:lnTo>
                  <a:pt x="330708" y="108204"/>
                </a:lnTo>
                <a:lnTo>
                  <a:pt x="330708" y="120396"/>
                </a:lnTo>
                <a:close/>
              </a:path>
              <a:path w="330835" h="330835">
                <a:moveTo>
                  <a:pt x="13716" y="120396"/>
                </a:moveTo>
                <a:lnTo>
                  <a:pt x="6096" y="120396"/>
                </a:lnTo>
                <a:lnTo>
                  <a:pt x="13716" y="114300"/>
                </a:lnTo>
                <a:lnTo>
                  <a:pt x="13716" y="120396"/>
                </a:lnTo>
                <a:close/>
              </a:path>
              <a:path w="330835" h="330835">
                <a:moveTo>
                  <a:pt x="316991" y="216408"/>
                </a:moveTo>
                <a:lnTo>
                  <a:pt x="316991" y="114300"/>
                </a:lnTo>
                <a:lnTo>
                  <a:pt x="324612" y="120396"/>
                </a:lnTo>
                <a:lnTo>
                  <a:pt x="330708" y="120396"/>
                </a:lnTo>
                <a:lnTo>
                  <a:pt x="330708" y="210312"/>
                </a:lnTo>
                <a:lnTo>
                  <a:pt x="324612" y="210312"/>
                </a:lnTo>
                <a:lnTo>
                  <a:pt x="316991" y="216408"/>
                </a:lnTo>
                <a:close/>
              </a:path>
              <a:path w="330835" h="330835">
                <a:moveTo>
                  <a:pt x="13716" y="216408"/>
                </a:moveTo>
                <a:lnTo>
                  <a:pt x="6096" y="210312"/>
                </a:lnTo>
                <a:lnTo>
                  <a:pt x="13716" y="210312"/>
                </a:lnTo>
                <a:lnTo>
                  <a:pt x="13716" y="216408"/>
                </a:lnTo>
                <a:close/>
              </a:path>
              <a:path w="330835" h="330835">
                <a:moveTo>
                  <a:pt x="120396" y="222504"/>
                </a:moveTo>
                <a:lnTo>
                  <a:pt x="114300" y="222504"/>
                </a:lnTo>
                <a:lnTo>
                  <a:pt x="108204" y="216408"/>
                </a:lnTo>
                <a:lnTo>
                  <a:pt x="13716" y="216408"/>
                </a:lnTo>
                <a:lnTo>
                  <a:pt x="13716" y="210312"/>
                </a:lnTo>
                <a:lnTo>
                  <a:pt x="120396" y="210312"/>
                </a:lnTo>
                <a:lnTo>
                  <a:pt x="120396" y="222504"/>
                </a:lnTo>
                <a:close/>
              </a:path>
              <a:path w="330835" h="330835">
                <a:moveTo>
                  <a:pt x="210312" y="324612"/>
                </a:moveTo>
                <a:lnTo>
                  <a:pt x="210312" y="210312"/>
                </a:lnTo>
                <a:lnTo>
                  <a:pt x="316991" y="210312"/>
                </a:lnTo>
                <a:lnTo>
                  <a:pt x="316991" y="216408"/>
                </a:lnTo>
                <a:lnTo>
                  <a:pt x="222504" y="216408"/>
                </a:lnTo>
                <a:lnTo>
                  <a:pt x="216407" y="222504"/>
                </a:lnTo>
                <a:lnTo>
                  <a:pt x="222504" y="222504"/>
                </a:lnTo>
                <a:lnTo>
                  <a:pt x="222504" y="316992"/>
                </a:lnTo>
                <a:lnTo>
                  <a:pt x="216407" y="316992"/>
                </a:lnTo>
                <a:lnTo>
                  <a:pt x="210312" y="324612"/>
                </a:lnTo>
                <a:close/>
              </a:path>
              <a:path w="330835" h="330835">
                <a:moveTo>
                  <a:pt x="330708" y="222504"/>
                </a:moveTo>
                <a:lnTo>
                  <a:pt x="222504" y="222504"/>
                </a:lnTo>
                <a:lnTo>
                  <a:pt x="222504" y="216408"/>
                </a:lnTo>
                <a:lnTo>
                  <a:pt x="316991" y="216408"/>
                </a:lnTo>
                <a:lnTo>
                  <a:pt x="324612" y="210312"/>
                </a:lnTo>
                <a:lnTo>
                  <a:pt x="330708" y="210312"/>
                </a:lnTo>
                <a:lnTo>
                  <a:pt x="330708" y="222504"/>
                </a:lnTo>
                <a:close/>
              </a:path>
              <a:path w="330835" h="330835">
                <a:moveTo>
                  <a:pt x="222504" y="330708"/>
                </a:moveTo>
                <a:lnTo>
                  <a:pt x="108204" y="330708"/>
                </a:lnTo>
                <a:lnTo>
                  <a:pt x="108204" y="216408"/>
                </a:lnTo>
                <a:lnTo>
                  <a:pt x="114300" y="222504"/>
                </a:lnTo>
                <a:lnTo>
                  <a:pt x="120396" y="222504"/>
                </a:lnTo>
                <a:lnTo>
                  <a:pt x="120396" y="316992"/>
                </a:lnTo>
                <a:lnTo>
                  <a:pt x="114300" y="316992"/>
                </a:lnTo>
                <a:lnTo>
                  <a:pt x="120396" y="324612"/>
                </a:lnTo>
                <a:lnTo>
                  <a:pt x="222504" y="324612"/>
                </a:lnTo>
                <a:lnTo>
                  <a:pt x="222504" y="330708"/>
                </a:lnTo>
                <a:close/>
              </a:path>
              <a:path w="330835" h="330835">
                <a:moveTo>
                  <a:pt x="222504" y="222504"/>
                </a:moveTo>
                <a:lnTo>
                  <a:pt x="216407" y="222504"/>
                </a:lnTo>
                <a:lnTo>
                  <a:pt x="222504" y="216408"/>
                </a:lnTo>
                <a:lnTo>
                  <a:pt x="222504" y="222504"/>
                </a:lnTo>
                <a:close/>
              </a:path>
              <a:path w="330835" h="330835">
                <a:moveTo>
                  <a:pt x="120396" y="324612"/>
                </a:moveTo>
                <a:lnTo>
                  <a:pt x="114300" y="316992"/>
                </a:lnTo>
                <a:lnTo>
                  <a:pt x="120396" y="316992"/>
                </a:lnTo>
                <a:lnTo>
                  <a:pt x="120396" y="324612"/>
                </a:lnTo>
                <a:close/>
              </a:path>
              <a:path w="330835" h="330835">
                <a:moveTo>
                  <a:pt x="210312" y="324612"/>
                </a:moveTo>
                <a:lnTo>
                  <a:pt x="120396" y="324612"/>
                </a:lnTo>
                <a:lnTo>
                  <a:pt x="120396" y="316992"/>
                </a:lnTo>
                <a:lnTo>
                  <a:pt x="210312" y="316992"/>
                </a:lnTo>
                <a:lnTo>
                  <a:pt x="210312" y="324612"/>
                </a:lnTo>
                <a:close/>
              </a:path>
              <a:path w="330835" h="330835">
                <a:moveTo>
                  <a:pt x="222504" y="324612"/>
                </a:moveTo>
                <a:lnTo>
                  <a:pt x="210312" y="324612"/>
                </a:lnTo>
                <a:lnTo>
                  <a:pt x="216407" y="316992"/>
                </a:lnTo>
                <a:lnTo>
                  <a:pt x="222504" y="316992"/>
                </a:lnTo>
                <a:lnTo>
                  <a:pt x="222504" y="324612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5064" y="829508"/>
            <a:ext cx="2207266" cy="440923"/>
          </a:xfrm>
        </p:spPr>
        <p:txBody>
          <a:bodyPr wrap="square" lIns="0" tIns="9939" rIns="0" bIns="0">
            <a:spAutoFit/>
          </a:bodyPr>
          <a:lstStyle/>
          <a:p>
            <a:pPr marL="9939" defTabSz="715609">
              <a:spcBef>
                <a:spcPts val="78"/>
              </a:spcBef>
            </a:pPr>
            <a:r>
              <a:rPr sz="2800" kern="0" spc="247" noProof="1"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sz="2800" kern="0" noProof="1">
                <a:latin typeface="宋体" panose="02010600030101010101" pitchFamily="2" charset="-122"/>
                <a:cs typeface="宋体" panose="02010600030101010101" pitchFamily="2" charset="-122"/>
              </a:rPr>
              <a:t>大推荐机制</a:t>
            </a:r>
          </a:p>
        </p:txBody>
      </p:sp>
      <p:sp>
        <p:nvSpPr>
          <p:cNvPr id="29698" name="object 3"/>
          <p:cNvSpPr txBox="1"/>
          <p:nvPr/>
        </p:nvSpPr>
        <p:spPr>
          <a:xfrm>
            <a:off x="5230379" y="4148054"/>
            <a:ext cx="2074233" cy="564034"/>
          </a:xfrm>
          <a:prstGeom prst="rect">
            <a:avLst/>
          </a:prstGeom>
          <a:noFill/>
          <a:ln w="9525">
            <a:noFill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标签人群推荐，3000万</a:t>
            </a:r>
            <a:r>
              <a:rPr lang="zh-CN" altLang="zh-CN" noProof="1">
                <a:solidFill>
                  <a:srgbClr val="FFFFFF"/>
                </a:solidFill>
                <a:latin typeface="宋体" panose="02010600030101010101" pitchFamily="2" charset="-122"/>
              </a:rPr>
              <a:t>+</a:t>
            </a:r>
            <a:endParaRPr lang="zh-CN" altLang="zh-CN" noProof="1">
              <a:latin typeface="宋体" panose="02010600030101010101" pitchFamily="2" charset="-122"/>
            </a:endParaRPr>
          </a:p>
        </p:txBody>
      </p:sp>
      <p:sp>
        <p:nvSpPr>
          <p:cNvPr id="30723" name="object 4"/>
          <p:cNvSpPr txBox="1">
            <a:spLocks noChangeArrowheads="1"/>
          </p:cNvSpPr>
          <p:nvPr/>
        </p:nvSpPr>
        <p:spPr bwMode="auto">
          <a:xfrm>
            <a:off x="3984211" y="4130779"/>
            <a:ext cx="1047976" cy="615218"/>
          </a:xfrm>
          <a:prstGeom prst="rect">
            <a:avLst/>
          </a:prstGeom>
          <a:solidFill>
            <a:srgbClr val="46D6DB"/>
          </a:solidFill>
          <a:ln w="9525">
            <a:noFill/>
            <a:miter lim="800000"/>
            <a:headEnd/>
            <a:tailEnd/>
          </a:ln>
        </p:spPr>
        <p:txBody>
          <a:bodyPr lIns="0" tIns="60628" rIns="0" bIns="0">
            <a:spAutoFit/>
          </a:bodyPr>
          <a:lstStyle/>
          <a:p>
            <a:pPr marL="145359">
              <a:spcBef>
                <a:spcPts val="480"/>
              </a:spcBef>
            </a:pPr>
            <a:r>
              <a:rPr lang="zh-CN" altLang="zh-CN" dirty="0">
                <a:solidFill>
                  <a:srgbClr val="0A0546"/>
                </a:solidFill>
                <a:latin typeface="宋体" pitchFamily="2" charset="-122"/>
              </a:rPr>
              <a:t>八次推荐</a:t>
            </a:r>
            <a:endParaRPr lang="zh-CN" altLang="zh-CN" dirty="0">
              <a:latin typeface="宋体" pitchFamily="2" charset="-122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92331" y="1592499"/>
          <a:ext cx="5233364" cy="2420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9210"/>
                <a:gridCol w="1047976"/>
                <a:gridCol w="2086178"/>
              </a:tblGrid>
              <a:tr h="366653">
                <a:tc>
                  <a:txBody>
                    <a:bodyPr/>
                    <a:lstStyle/>
                    <a:p>
                      <a:pPr marR="77470" algn="r">
                        <a:lnSpc>
                          <a:spcPts val="2065"/>
                        </a:lnSpc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300左右播放量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200" dirty="0">
                          <a:solidFill>
                            <a:srgbClr val="0A0546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首次曝光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93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3886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00" dirty="0">
                          <a:solidFill>
                            <a:srgbClr val="0A0546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二次推荐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7505" marB="0"/>
                </a:tc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3000左右播放量</a:t>
                      </a:r>
                    </a:p>
                  </a:txBody>
                  <a:tcPr marL="0" marR="0" marT="26776" marB="0"/>
                </a:tc>
              </a:tr>
              <a:tr h="244435"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1.2-1.5万左右播放量</a:t>
                      </a:r>
                    </a:p>
                  </a:txBody>
                  <a:tcPr marL="0" marR="0" marT="25480" marB="0"/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solidFill>
                            <a:srgbClr val="0A0546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三次推荐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4616" marB="0">
                    <a:solidFill>
                      <a:srgbClr val="46D6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1036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3190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dirty="0">
                          <a:solidFill>
                            <a:srgbClr val="0A0546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四次推荐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34117" marB="0"/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10-12万左右播放量</a:t>
                      </a:r>
                    </a:p>
                  </a:txBody>
                  <a:tcPr marL="0" marR="0" marT="41027" marB="0"/>
                </a:tc>
              </a:tr>
              <a:tr h="362766">
                <a:tc>
                  <a:txBody>
                    <a:bodyPr/>
                    <a:lstStyle/>
                    <a:p>
                      <a:pPr marR="90805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40-60万左右播放量</a:t>
                      </a:r>
                    </a:p>
                  </a:txBody>
                  <a:tcPr marL="0" marR="0" marT="46641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dirty="0">
                          <a:solidFill>
                            <a:srgbClr val="0A0546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五次推荐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4318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244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271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dirty="0">
                          <a:solidFill>
                            <a:srgbClr val="0A0546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六次推荐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8570" marB="0">
                    <a:solidFill>
                      <a:srgbClr val="46D6DB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200-300万左右播放量</a:t>
                      </a:r>
                    </a:p>
                  </a:txBody>
                  <a:tcPr marL="0" marR="0" marT="27207" marB="0"/>
                </a:tc>
              </a:tr>
              <a:tr h="1222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  <a:tr h="2444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700-1100万左右播放量</a:t>
                      </a:r>
                    </a:p>
                  </a:txBody>
                  <a:tcPr marL="0" marR="0" marT="21593" marB="0"/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solidFill>
                            <a:srgbClr val="0A0546"/>
                          </a:solidFill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七次推荐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3753" marB="0">
                    <a:solidFill>
                      <a:srgbClr val="46D6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0766" name="object 6"/>
          <p:cNvSpPr>
            <a:spLocks noChangeArrowheads="1"/>
          </p:cNvSpPr>
          <p:nvPr/>
        </p:nvSpPr>
        <p:spPr bwMode="auto">
          <a:xfrm>
            <a:off x="3021755" y="857250"/>
            <a:ext cx="2846641" cy="51067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0767" name="object 7"/>
          <p:cNvSpPr>
            <a:spLocks noChangeArrowheads="1"/>
          </p:cNvSpPr>
          <p:nvPr/>
        </p:nvSpPr>
        <p:spPr bwMode="auto">
          <a:xfrm>
            <a:off x="3986926" y="1592499"/>
            <a:ext cx="1047976" cy="244003"/>
          </a:xfrm>
          <a:custGeom>
            <a:avLst/>
            <a:gdLst/>
            <a:ahLst/>
            <a:cxnLst>
              <a:cxn ang="0">
                <a:pos x="1225296" y="359663"/>
              </a:cxn>
              <a:cxn ang="0">
                <a:pos x="0" y="359663"/>
              </a:cxn>
              <a:cxn ang="0">
                <a:pos x="0" y="0"/>
              </a:cxn>
              <a:cxn ang="0">
                <a:pos x="1225296" y="0"/>
              </a:cxn>
              <a:cxn ang="0">
                <a:pos x="1225296" y="359663"/>
              </a:cxn>
            </a:cxnLst>
            <a:rect l="0" t="0" r="r" b="b"/>
            <a:pathLst>
              <a:path w="1225550" h="360044">
                <a:moveTo>
                  <a:pt x="1225296" y="359663"/>
                </a:moveTo>
                <a:lnTo>
                  <a:pt x="0" y="359663"/>
                </a:lnTo>
                <a:lnTo>
                  <a:pt x="0" y="0"/>
                </a:lnTo>
                <a:lnTo>
                  <a:pt x="1225296" y="0"/>
                </a:lnTo>
                <a:lnTo>
                  <a:pt x="1225296" y="359663"/>
                </a:lnTo>
                <a:close/>
              </a:path>
            </a:pathLst>
          </a:custGeom>
          <a:solidFill>
            <a:srgbClr val="46D6DB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0768" name="object 8"/>
          <p:cNvSpPr>
            <a:spLocks noChangeArrowheads="1"/>
          </p:cNvSpPr>
          <p:nvPr/>
        </p:nvSpPr>
        <p:spPr bwMode="auto">
          <a:xfrm>
            <a:off x="3986926" y="1958504"/>
            <a:ext cx="1046618" cy="245083"/>
          </a:xfrm>
          <a:custGeom>
            <a:avLst/>
            <a:gdLst/>
            <a:ahLst/>
            <a:cxnLst>
              <a:cxn ang="0">
                <a:pos x="1223771" y="359664"/>
              </a:cxn>
              <a:cxn ang="0">
                <a:pos x="0" y="359664"/>
              </a:cxn>
              <a:cxn ang="0">
                <a:pos x="0" y="0"/>
              </a:cxn>
              <a:cxn ang="0">
                <a:pos x="1223771" y="0"/>
              </a:cxn>
              <a:cxn ang="0">
                <a:pos x="1223771" y="359664"/>
              </a:cxn>
            </a:cxnLst>
            <a:rect l="0" t="0" r="r" b="b"/>
            <a:pathLst>
              <a:path w="1224279" h="360044">
                <a:moveTo>
                  <a:pt x="1223771" y="359664"/>
                </a:moveTo>
                <a:lnTo>
                  <a:pt x="0" y="359664"/>
                </a:lnTo>
                <a:lnTo>
                  <a:pt x="0" y="0"/>
                </a:lnTo>
                <a:lnTo>
                  <a:pt x="1223771" y="0"/>
                </a:lnTo>
                <a:lnTo>
                  <a:pt x="1223771" y="359664"/>
                </a:lnTo>
                <a:close/>
              </a:path>
            </a:pathLst>
          </a:custGeom>
          <a:solidFill>
            <a:srgbClr val="46D6DB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0769" name="object 9"/>
          <p:cNvSpPr>
            <a:spLocks noChangeArrowheads="1"/>
          </p:cNvSpPr>
          <p:nvPr/>
        </p:nvSpPr>
        <p:spPr bwMode="auto">
          <a:xfrm>
            <a:off x="3993713" y="2695911"/>
            <a:ext cx="1047976" cy="246162"/>
          </a:xfrm>
          <a:custGeom>
            <a:avLst/>
            <a:gdLst/>
            <a:ahLst/>
            <a:cxnLst>
              <a:cxn ang="0">
                <a:pos x="1223772" y="361187"/>
              </a:cxn>
              <a:cxn ang="0">
                <a:pos x="0" y="361187"/>
              </a:cxn>
              <a:cxn ang="0">
                <a:pos x="0" y="0"/>
              </a:cxn>
              <a:cxn ang="0">
                <a:pos x="1223772" y="0"/>
              </a:cxn>
              <a:cxn ang="0">
                <a:pos x="1223772" y="361187"/>
              </a:cxn>
            </a:cxnLst>
            <a:rect l="0" t="0" r="r" b="b"/>
            <a:pathLst>
              <a:path w="1224279" h="361314">
                <a:moveTo>
                  <a:pt x="1223772" y="361187"/>
                </a:moveTo>
                <a:lnTo>
                  <a:pt x="0" y="361187"/>
                </a:lnTo>
                <a:lnTo>
                  <a:pt x="0" y="0"/>
                </a:lnTo>
                <a:lnTo>
                  <a:pt x="1223772" y="0"/>
                </a:lnTo>
                <a:lnTo>
                  <a:pt x="1223772" y="361187"/>
                </a:lnTo>
                <a:close/>
              </a:path>
            </a:pathLst>
          </a:custGeom>
          <a:solidFill>
            <a:srgbClr val="46D6DB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0770" name="object 10"/>
          <p:cNvSpPr>
            <a:spLocks noChangeArrowheads="1"/>
          </p:cNvSpPr>
          <p:nvPr/>
        </p:nvSpPr>
        <p:spPr bwMode="auto">
          <a:xfrm>
            <a:off x="3984211" y="3039243"/>
            <a:ext cx="1049333" cy="245082"/>
          </a:xfrm>
          <a:custGeom>
            <a:avLst/>
            <a:gdLst/>
            <a:ahLst/>
            <a:cxnLst>
              <a:cxn ang="0">
                <a:pos x="1226819" y="359664"/>
              </a:cxn>
              <a:cxn ang="0">
                <a:pos x="0" y="359664"/>
              </a:cxn>
              <a:cxn ang="0">
                <a:pos x="0" y="0"/>
              </a:cxn>
              <a:cxn ang="0">
                <a:pos x="1226819" y="0"/>
              </a:cxn>
              <a:cxn ang="0">
                <a:pos x="1226819" y="359664"/>
              </a:cxn>
            </a:cxnLst>
            <a:rect l="0" t="0" r="r" b="b"/>
            <a:pathLst>
              <a:path w="1226820" h="360045">
                <a:moveTo>
                  <a:pt x="1226819" y="359664"/>
                </a:moveTo>
                <a:lnTo>
                  <a:pt x="0" y="359664"/>
                </a:lnTo>
                <a:lnTo>
                  <a:pt x="0" y="0"/>
                </a:lnTo>
                <a:lnTo>
                  <a:pt x="1226819" y="0"/>
                </a:lnTo>
                <a:lnTo>
                  <a:pt x="1226819" y="359664"/>
                </a:lnTo>
                <a:close/>
              </a:path>
            </a:pathLst>
          </a:custGeom>
          <a:solidFill>
            <a:srgbClr val="46D6DB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88"/>
          <p:cNvSpPr txBox="1"/>
          <p:nvPr>
            <p:custDataLst>
              <p:tags r:id="rId2"/>
            </p:custDataLst>
          </p:nvPr>
        </p:nvSpPr>
        <p:spPr>
          <a:xfrm>
            <a:off x="1566863" y="1690688"/>
            <a:ext cx="2633663" cy="185738"/>
          </a:xfrm>
          <a:prstGeom prst="rect">
            <a:avLst/>
          </a:prstGeom>
          <a:noFill/>
        </p:spPr>
        <p:txBody>
          <a:bodyPr wrap="square" lIns="51443" tIns="25721" rIns="51443" bIns="0" anchor="b">
            <a:noAutofit/>
          </a:bodyPr>
          <a:lstStyle/>
          <a:p>
            <a:r>
              <a:rPr lang="en-US" altLang="zh-CN" sz="1400" b="1" spc="200" noProof="1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1</a:t>
            </a:r>
            <a:r>
              <a:rPr lang="en-US" altLang="zh-CN" sz="1400" b="1" spc="200" noProof="1" smtClean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.</a:t>
            </a:r>
            <a:r>
              <a:rPr lang="zh-CN" altLang="en-US" sz="1400" b="1" spc="200" noProof="1" smtClean="0">
                <a:ea typeface="微软雅黑" panose="020B0503020204020204" charset="-122"/>
                <a:sym typeface="Arial" panose="020B0604020202020204" pitchFamily="34" charset="0"/>
              </a:rPr>
              <a:t>高质量的内容输出</a:t>
            </a:r>
            <a:endParaRPr lang="zh-CN" altLang="zh-CN" sz="1400" b="1" spc="200" noProof="1"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>
            <p:custDataLst>
              <p:tags r:id="rId3"/>
            </p:custDataLst>
          </p:nvPr>
        </p:nvSpPr>
        <p:spPr>
          <a:xfrm>
            <a:off x="1481138" y="968375"/>
            <a:ext cx="2754313" cy="361950"/>
          </a:xfrm>
          <a:prstGeom prst="rect">
            <a:avLst/>
          </a:prstGeom>
          <a:noFill/>
        </p:spPr>
        <p:txBody>
          <a:bodyPr wrap="square" rtlCol="0">
            <a:normAutofit fontScale="80000" lnSpcReduction="10000"/>
          </a:bodyPr>
          <a:lstStyle/>
          <a:p>
            <a:r>
              <a:rPr lang="zh-CN" altLang="en-US" sz="2025" spc="600" noProof="1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rPr>
              <a:t>目录/CONTENTS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566862" y="2320925"/>
            <a:ext cx="2717105" cy="185738"/>
          </a:xfrm>
          <a:prstGeom prst="rect">
            <a:avLst/>
          </a:prstGeom>
          <a:noFill/>
        </p:spPr>
        <p:txBody>
          <a:bodyPr wrap="square" lIns="51443" tIns="25721" rIns="51443" bIns="0" anchor="b">
            <a:noAutofit/>
          </a:bodyPr>
          <a:lstStyle/>
          <a:p>
            <a:r>
              <a:rPr lang="en-US" altLang="zh-CN" sz="1400" b="1" spc="200" noProof="1" smtClean="0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2.</a:t>
            </a:r>
            <a:r>
              <a:rPr lang="zh-CN" altLang="en-US" sz="1400" b="1" spc="200" noProof="1" smtClean="0">
                <a:solidFill>
                  <a:schemeClr val="dk1">
                    <a:lumMod val="85000"/>
                    <a:lumOff val="1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短视频平台运营实操技能</a:t>
            </a:r>
            <a:endParaRPr lang="zh-CN" altLang="en-US" sz="1400" b="1" spc="200" noProof="1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566863" y="2939733"/>
            <a:ext cx="2446338" cy="185738"/>
          </a:xfrm>
          <a:prstGeom prst="rect">
            <a:avLst/>
          </a:prstGeom>
          <a:noFill/>
        </p:spPr>
        <p:txBody>
          <a:bodyPr wrap="square" lIns="51443" tIns="25721" rIns="51443" bIns="0" anchor="b">
            <a:noAutofit/>
          </a:bodyPr>
          <a:lstStyle/>
          <a:p>
            <a:endParaRPr lang="en-US" altLang="zh-CN" sz="1400" b="1" spc="200" noProof="1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ject 2"/>
          <p:cNvSpPr>
            <a:spLocks noChangeArrowheads="1"/>
          </p:cNvSpPr>
          <p:nvPr/>
        </p:nvSpPr>
        <p:spPr bwMode="auto">
          <a:xfrm>
            <a:off x="3434430" y="605690"/>
            <a:ext cx="2345729" cy="44050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1746" name="object 3"/>
          <p:cNvSpPr>
            <a:spLocks noChangeArrowheads="1"/>
          </p:cNvSpPr>
          <p:nvPr/>
        </p:nvSpPr>
        <p:spPr bwMode="auto">
          <a:xfrm>
            <a:off x="3427643" y="600291"/>
            <a:ext cx="2357946" cy="450219"/>
          </a:xfrm>
          <a:custGeom>
            <a:avLst/>
            <a:gdLst/>
            <a:ahLst/>
            <a:cxnLst>
              <a:cxn ang="0">
                <a:pos x="103632" y="659892"/>
              </a:cxn>
              <a:cxn ang="0">
                <a:pos x="27432" y="620268"/>
              </a:cxn>
              <a:cxn ang="0">
                <a:pos x="9144" y="591312"/>
              </a:cxn>
              <a:cxn ang="0">
                <a:pos x="0" y="547116"/>
              </a:cxn>
              <a:cxn ang="0">
                <a:pos x="3048" y="91440"/>
              </a:cxn>
              <a:cxn ang="0">
                <a:pos x="19812" y="51816"/>
              </a:cxn>
              <a:cxn ang="0">
                <a:pos x="42672" y="27432"/>
              </a:cxn>
              <a:cxn ang="0">
                <a:pos x="70104" y="9144"/>
              </a:cxn>
              <a:cxn ang="0">
                <a:pos x="114300" y="0"/>
              </a:cxn>
              <a:cxn ang="0">
                <a:pos x="2665476" y="3048"/>
              </a:cxn>
              <a:cxn ang="0">
                <a:pos x="105156" y="13716"/>
              </a:cxn>
              <a:cxn ang="0">
                <a:pos x="85344" y="18288"/>
              </a:cxn>
              <a:cxn ang="0">
                <a:pos x="65532" y="25908"/>
              </a:cxn>
              <a:cxn ang="0">
                <a:pos x="42672" y="42672"/>
              </a:cxn>
              <a:cxn ang="0">
                <a:pos x="21336" y="74676"/>
              </a:cxn>
              <a:cxn ang="0">
                <a:pos x="15240" y="94488"/>
              </a:cxn>
              <a:cxn ang="0">
                <a:pos x="13716" y="557784"/>
              </a:cxn>
              <a:cxn ang="0">
                <a:pos x="18288" y="577596"/>
              </a:cxn>
              <a:cxn ang="0">
                <a:pos x="25908" y="595884"/>
              </a:cxn>
              <a:cxn ang="0">
                <a:pos x="42672" y="618744"/>
              </a:cxn>
              <a:cxn ang="0">
                <a:pos x="65532" y="635508"/>
              </a:cxn>
              <a:cxn ang="0">
                <a:pos x="85344" y="643128"/>
              </a:cxn>
              <a:cxn ang="0">
                <a:pos x="105156" y="647700"/>
              </a:cxn>
              <a:cxn ang="0">
                <a:pos x="2665476" y="658368"/>
              </a:cxn>
              <a:cxn ang="0">
                <a:pos x="2735580" y="76200"/>
              </a:cxn>
              <a:cxn ang="0">
                <a:pos x="2699003" y="30480"/>
              </a:cxn>
              <a:cxn ang="0">
                <a:pos x="2680716" y="21336"/>
              </a:cxn>
              <a:cxn ang="0">
                <a:pos x="2673096" y="18288"/>
              </a:cxn>
              <a:cxn ang="0">
                <a:pos x="2695956" y="13716"/>
              </a:cxn>
              <a:cxn ang="0">
                <a:pos x="2723388" y="33528"/>
              </a:cxn>
              <a:cxn ang="0">
                <a:pos x="2747772" y="70104"/>
              </a:cxn>
              <a:cxn ang="0">
                <a:pos x="2735580" y="76200"/>
              </a:cxn>
              <a:cxn ang="0">
                <a:pos x="22098" y="74676"/>
              </a:cxn>
              <a:cxn ang="0">
                <a:pos x="2735580" y="74676"/>
              </a:cxn>
              <a:cxn ang="0">
                <a:pos x="2738627" y="83820"/>
              </a:cxn>
              <a:cxn ang="0">
                <a:pos x="18288" y="83820"/>
              </a:cxn>
              <a:cxn ang="0">
                <a:pos x="2743200" y="105156"/>
              </a:cxn>
              <a:cxn ang="0">
                <a:pos x="2751690" y="83820"/>
              </a:cxn>
              <a:cxn ang="0">
                <a:pos x="2743200" y="103632"/>
              </a:cxn>
              <a:cxn ang="0">
                <a:pos x="13716" y="103632"/>
              </a:cxn>
              <a:cxn ang="0">
                <a:pos x="2755392" y="557784"/>
              </a:cxn>
              <a:cxn ang="0">
                <a:pos x="2755392" y="103632"/>
              </a:cxn>
              <a:cxn ang="0">
                <a:pos x="2755392" y="557784"/>
              </a:cxn>
              <a:cxn ang="0">
                <a:pos x="13716" y="556260"/>
              </a:cxn>
              <a:cxn ang="0">
                <a:pos x="2738627" y="577596"/>
              </a:cxn>
              <a:cxn ang="0">
                <a:pos x="2743200" y="557784"/>
              </a:cxn>
              <a:cxn ang="0">
                <a:pos x="2751690" y="577596"/>
              </a:cxn>
              <a:cxn ang="0">
                <a:pos x="18288" y="576072"/>
              </a:cxn>
              <a:cxn ang="0">
                <a:pos x="2731008" y="595884"/>
              </a:cxn>
              <a:cxn ang="0">
                <a:pos x="2738627" y="577596"/>
              </a:cxn>
              <a:cxn ang="0">
                <a:pos x="2745812" y="595884"/>
              </a:cxn>
              <a:cxn ang="0">
                <a:pos x="25908" y="594360"/>
              </a:cxn>
              <a:cxn ang="0">
                <a:pos x="2651760" y="647700"/>
              </a:cxn>
              <a:cxn ang="0">
                <a:pos x="2671572" y="643128"/>
              </a:cxn>
              <a:cxn ang="0">
                <a:pos x="2691384" y="635508"/>
              </a:cxn>
              <a:cxn ang="0">
                <a:pos x="2714243" y="618744"/>
              </a:cxn>
              <a:cxn ang="0">
                <a:pos x="2731008" y="595884"/>
              </a:cxn>
              <a:cxn ang="0">
                <a:pos x="2731008" y="620268"/>
              </a:cxn>
              <a:cxn ang="0">
                <a:pos x="2706624" y="641604"/>
              </a:cxn>
            </a:cxnLst>
            <a:rect l="0" t="0" r="r" b="b"/>
            <a:pathLst>
              <a:path w="2757170" h="661669">
                <a:moveTo>
                  <a:pt x="2642616" y="661416"/>
                </a:moveTo>
                <a:lnTo>
                  <a:pt x="114300" y="661416"/>
                </a:lnTo>
                <a:lnTo>
                  <a:pt x="103632" y="659892"/>
                </a:lnTo>
                <a:lnTo>
                  <a:pt x="91440" y="658368"/>
                </a:lnTo>
                <a:lnTo>
                  <a:pt x="50292" y="641604"/>
                </a:lnTo>
                <a:lnTo>
                  <a:pt x="27432" y="620268"/>
                </a:lnTo>
                <a:lnTo>
                  <a:pt x="19812" y="611124"/>
                </a:lnTo>
                <a:lnTo>
                  <a:pt x="13716" y="601980"/>
                </a:lnTo>
                <a:lnTo>
                  <a:pt x="9144" y="591312"/>
                </a:lnTo>
                <a:lnTo>
                  <a:pt x="3048" y="569976"/>
                </a:lnTo>
                <a:lnTo>
                  <a:pt x="1524" y="557784"/>
                </a:lnTo>
                <a:lnTo>
                  <a:pt x="0" y="547116"/>
                </a:lnTo>
                <a:lnTo>
                  <a:pt x="0" y="114300"/>
                </a:lnTo>
                <a:lnTo>
                  <a:pt x="1524" y="103632"/>
                </a:lnTo>
                <a:lnTo>
                  <a:pt x="3048" y="91440"/>
                </a:lnTo>
                <a:lnTo>
                  <a:pt x="9144" y="70104"/>
                </a:lnTo>
                <a:lnTo>
                  <a:pt x="13716" y="60960"/>
                </a:lnTo>
                <a:lnTo>
                  <a:pt x="19812" y="51816"/>
                </a:lnTo>
                <a:lnTo>
                  <a:pt x="27432" y="42672"/>
                </a:lnTo>
                <a:lnTo>
                  <a:pt x="33528" y="33528"/>
                </a:lnTo>
                <a:lnTo>
                  <a:pt x="42672" y="27432"/>
                </a:lnTo>
                <a:lnTo>
                  <a:pt x="50292" y="19812"/>
                </a:lnTo>
                <a:lnTo>
                  <a:pt x="60960" y="13716"/>
                </a:lnTo>
                <a:lnTo>
                  <a:pt x="70104" y="9144"/>
                </a:lnTo>
                <a:lnTo>
                  <a:pt x="91440" y="3048"/>
                </a:lnTo>
                <a:lnTo>
                  <a:pt x="103632" y="1524"/>
                </a:lnTo>
                <a:lnTo>
                  <a:pt x="114300" y="0"/>
                </a:lnTo>
                <a:lnTo>
                  <a:pt x="2642616" y="0"/>
                </a:lnTo>
                <a:lnTo>
                  <a:pt x="2653284" y="1524"/>
                </a:lnTo>
                <a:lnTo>
                  <a:pt x="2665476" y="3048"/>
                </a:lnTo>
                <a:lnTo>
                  <a:pt x="2686811" y="9144"/>
                </a:lnTo>
                <a:lnTo>
                  <a:pt x="2695956" y="13716"/>
                </a:lnTo>
                <a:lnTo>
                  <a:pt x="105156" y="13716"/>
                </a:lnTo>
                <a:lnTo>
                  <a:pt x="94488" y="15240"/>
                </a:lnTo>
                <a:lnTo>
                  <a:pt x="83820" y="18288"/>
                </a:lnTo>
                <a:lnTo>
                  <a:pt x="85344" y="18288"/>
                </a:lnTo>
                <a:lnTo>
                  <a:pt x="74676" y="21336"/>
                </a:lnTo>
                <a:lnTo>
                  <a:pt x="76200" y="21336"/>
                </a:lnTo>
                <a:lnTo>
                  <a:pt x="65532" y="25908"/>
                </a:lnTo>
                <a:lnTo>
                  <a:pt x="67056" y="25908"/>
                </a:lnTo>
                <a:lnTo>
                  <a:pt x="57912" y="30480"/>
                </a:lnTo>
                <a:lnTo>
                  <a:pt x="42672" y="42672"/>
                </a:lnTo>
                <a:lnTo>
                  <a:pt x="30480" y="57912"/>
                </a:lnTo>
                <a:lnTo>
                  <a:pt x="22098" y="74676"/>
                </a:lnTo>
                <a:lnTo>
                  <a:pt x="21336" y="74676"/>
                </a:lnTo>
                <a:lnTo>
                  <a:pt x="18723" y="83820"/>
                </a:lnTo>
                <a:lnTo>
                  <a:pt x="18288" y="83820"/>
                </a:lnTo>
                <a:lnTo>
                  <a:pt x="15240" y="94488"/>
                </a:lnTo>
                <a:lnTo>
                  <a:pt x="13933" y="103632"/>
                </a:lnTo>
                <a:lnTo>
                  <a:pt x="13716" y="103632"/>
                </a:lnTo>
                <a:lnTo>
                  <a:pt x="13716" y="557784"/>
                </a:lnTo>
                <a:lnTo>
                  <a:pt x="13933" y="557784"/>
                </a:lnTo>
                <a:lnTo>
                  <a:pt x="15240" y="566928"/>
                </a:lnTo>
                <a:lnTo>
                  <a:pt x="18288" y="577596"/>
                </a:lnTo>
                <a:lnTo>
                  <a:pt x="18723" y="577596"/>
                </a:lnTo>
                <a:lnTo>
                  <a:pt x="21336" y="586739"/>
                </a:lnTo>
                <a:lnTo>
                  <a:pt x="25908" y="595884"/>
                </a:lnTo>
                <a:lnTo>
                  <a:pt x="26669" y="595884"/>
                </a:lnTo>
                <a:lnTo>
                  <a:pt x="30480" y="603504"/>
                </a:lnTo>
                <a:lnTo>
                  <a:pt x="42672" y="618744"/>
                </a:lnTo>
                <a:lnTo>
                  <a:pt x="57912" y="630936"/>
                </a:lnTo>
                <a:lnTo>
                  <a:pt x="67056" y="635508"/>
                </a:lnTo>
                <a:lnTo>
                  <a:pt x="65532" y="635508"/>
                </a:lnTo>
                <a:lnTo>
                  <a:pt x="76200" y="640080"/>
                </a:lnTo>
                <a:lnTo>
                  <a:pt x="74676" y="640080"/>
                </a:lnTo>
                <a:lnTo>
                  <a:pt x="85344" y="643128"/>
                </a:lnTo>
                <a:lnTo>
                  <a:pt x="83820" y="643128"/>
                </a:lnTo>
                <a:lnTo>
                  <a:pt x="94488" y="646176"/>
                </a:lnTo>
                <a:lnTo>
                  <a:pt x="105156" y="647700"/>
                </a:lnTo>
                <a:lnTo>
                  <a:pt x="2695956" y="647700"/>
                </a:lnTo>
                <a:lnTo>
                  <a:pt x="2686811" y="652272"/>
                </a:lnTo>
                <a:lnTo>
                  <a:pt x="2665476" y="658368"/>
                </a:lnTo>
                <a:lnTo>
                  <a:pt x="2653284" y="659892"/>
                </a:lnTo>
                <a:lnTo>
                  <a:pt x="2642616" y="661416"/>
                </a:lnTo>
                <a:close/>
              </a:path>
              <a:path w="2757170" h="661669">
                <a:moveTo>
                  <a:pt x="2735580" y="76200"/>
                </a:moveTo>
                <a:lnTo>
                  <a:pt x="2726435" y="57912"/>
                </a:lnTo>
                <a:lnTo>
                  <a:pt x="2714243" y="42672"/>
                </a:lnTo>
                <a:lnTo>
                  <a:pt x="2699003" y="30480"/>
                </a:lnTo>
                <a:lnTo>
                  <a:pt x="2689860" y="25908"/>
                </a:lnTo>
                <a:lnTo>
                  <a:pt x="2691384" y="25908"/>
                </a:lnTo>
                <a:lnTo>
                  <a:pt x="2680716" y="21336"/>
                </a:lnTo>
                <a:lnTo>
                  <a:pt x="2682240" y="21336"/>
                </a:lnTo>
                <a:lnTo>
                  <a:pt x="2671572" y="18288"/>
                </a:lnTo>
                <a:lnTo>
                  <a:pt x="2673096" y="18288"/>
                </a:lnTo>
                <a:lnTo>
                  <a:pt x="2662427" y="15240"/>
                </a:lnTo>
                <a:lnTo>
                  <a:pt x="2651760" y="13716"/>
                </a:lnTo>
                <a:lnTo>
                  <a:pt x="2695956" y="13716"/>
                </a:lnTo>
                <a:lnTo>
                  <a:pt x="2706624" y="19812"/>
                </a:lnTo>
                <a:lnTo>
                  <a:pt x="2714243" y="27432"/>
                </a:lnTo>
                <a:lnTo>
                  <a:pt x="2723388" y="33528"/>
                </a:lnTo>
                <a:lnTo>
                  <a:pt x="2731008" y="42672"/>
                </a:lnTo>
                <a:lnTo>
                  <a:pt x="2743200" y="60960"/>
                </a:lnTo>
                <a:lnTo>
                  <a:pt x="2747772" y="70104"/>
                </a:lnTo>
                <a:lnTo>
                  <a:pt x="2749078" y="74676"/>
                </a:lnTo>
                <a:lnTo>
                  <a:pt x="2735580" y="74676"/>
                </a:lnTo>
                <a:lnTo>
                  <a:pt x="2735580" y="76200"/>
                </a:lnTo>
                <a:close/>
              </a:path>
              <a:path w="2757170" h="661669">
                <a:moveTo>
                  <a:pt x="21336" y="76200"/>
                </a:moveTo>
                <a:lnTo>
                  <a:pt x="21336" y="74676"/>
                </a:lnTo>
                <a:lnTo>
                  <a:pt x="22098" y="74676"/>
                </a:lnTo>
                <a:lnTo>
                  <a:pt x="21336" y="76200"/>
                </a:lnTo>
                <a:close/>
              </a:path>
              <a:path w="2757170" h="661669">
                <a:moveTo>
                  <a:pt x="2738627" y="85344"/>
                </a:moveTo>
                <a:lnTo>
                  <a:pt x="2735580" y="74676"/>
                </a:lnTo>
                <a:lnTo>
                  <a:pt x="2749078" y="74676"/>
                </a:lnTo>
                <a:lnTo>
                  <a:pt x="2751690" y="83820"/>
                </a:lnTo>
                <a:lnTo>
                  <a:pt x="2738627" y="83820"/>
                </a:lnTo>
                <a:lnTo>
                  <a:pt x="2738627" y="85344"/>
                </a:lnTo>
                <a:close/>
              </a:path>
              <a:path w="2757170" h="661669">
                <a:moveTo>
                  <a:pt x="18288" y="85344"/>
                </a:moveTo>
                <a:lnTo>
                  <a:pt x="18288" y="83820"/>
                </a:lnTo>
                <a:lnTo>
                  <a:pt x="18723" y="83820"/>
                </a:lnTo>
                <a:lnTo>
                  <a:pt x="18288" y="85344"/>
                </a:lnTo>
                <a:close/>
              </a:path>
              <a:path w="2757170" h="661669">
                <a:moveTo>
                  <a:pt x="2743200" y="105156"/>
                </a:moveTo>
                <a:lnTo>
                  <a:pt x="2741676" y="94488"/>
                </a:lnTo>
                <a:lnTo>
                  <a:pt x="2738627" y="83820"/>
                </a:lnTo>
                <a:lnTo>
                  <a:pt x="2751690" y="83820"/>
                </a:lnTo>
                <a:lnTo>
                  <a:pt x="2753868" y="91440"/>
                </a:lnTo>
                <a:lnTo>
                  <a:pt x="2755392" y="103632"/>
                </a:lnTo>
                <a:lnTo>
                  <a:pt x="2743200" y="103632"/>
                </a:lnTo>
                <a:lnTo>
                  <a:pt x="2743200" y="105156"/>
                </a:lnTo>
                <a:close/>
              </a:path>
              <a:path w="2757170" h="661669">
                <a:moveTo>
                  <a:pt x="13716" y="105156"/>
                </a:moveTo>
                <a:lnTo>
                  <a:pt x="13716" y="103632"/>
                </a:lnTo>
                <a:lnTo>
                  <a:pt x="13933" y="103632"/>
                </a:lnTo>
                <a:lnTo>
                  <a:pt x="13716" y="105156"/>
                </a:lnTo>
                <a:close/>
              </a:path>
              <a:path w="2757170" h="661669">
                <a:moveTo>
                  <a:pt x="2755392" y="557784"/>
                </a:moveTo>
                <a:lnTo>
                  <a:pt x="2743200" y="557784"/>
                </a:lnTo>
                <a:lnTo>
                  <a:pt x="2743200" y="103632"/>
                </a:lnTo>
                <a:lnTo>
                  <a:pt x="2755392" y="103632"/>
                </a:lnTo>
                <a:lnTo>
                  <a:pt x="2756916" y="114300"/>
                </a:lnTo>
                <a:lnTo>
                  <a:pt x="2756916" y="547116"/>
                </a:lnTo>
                <a:lnTo>
                  <a:pt x="2755392" y="557784"/>
                </a:lnTo>
                <a:close/>
              </a:path>
              <a:path w="2757170" h="661669">
                <a:moveTo>
                  <a:pt x="13933" y="557784"/>
                </a:moveTo>
                <a:lnTo>
                  <a:pt x="13716" y="557784"/>
                </a:lnTo>
                <a:lnTo>
                  <a:pt x="13716" y="556260"/>
                </a:lnTo>
                <a:lnTo>
                  <a:pt x="13933" y="557784"/>
                </a:lnTo>
                <a:close/>
              </a:path>
              <a:path w="2757170" h="661669">
                <a:moveTo>
                  <a:pt x="2751690" y="577596"/>
                </a:moveTo>
                <a:lnTo>
                  <a:pt x="2738627" y="577596"/>
                </a:lnTo>
                <a:lnTo>
                  <a:pt x="2741676" y="566928"/>
                </a:lnTo>
                <a:lnTo>
                  <a:pt x="2743200" y="556260"/>
                </a:lnTo>
                <a:lnTo>
                  <a:pt x="2743200" y="557784"/>
                </a:lnTo>
                <a:lnTo>
                  <a:pt x="2755392" y="557784"/>
                </a:lnTo>
                <a:lnTo>
                  <a:pt x="2753868" y="569976"/>
                </a:lnTo>
                <a:lnTo>
                  <a:pt x="2751690" y="577596"/>
                </a:lnTo>
                <a:close/>
              </a:path>
              <a:path w="2757170" h="661669">
                <a:moveTo>
                  <a:pt x="18723" y="577596"/>
                </a:moveTo>
                <a:lnTo>
                  <a:pt x="18288" y="577596"/>
                </a:lnTo>
                <a:lnTo>
                  <a:pt x="18288" y="576072"/>
                </a:lnTo>
                <a:lnTo>
                  <a:pt x="18723" y="577596"/>
                </a:lnTo>
                <a:close/>
              </a:path>
              <a:path w="2757170" h="661669">
                <a:moveTo>
                  <a:pt x="2745812" y="595884"/>
                </a:moveTo>
                <a:lnTo>
                  <a:pt x="2731008" y="595884"/>
                </a:lnTo>
                <a:lnTo>
                  <a:pt x="2735580" y="586739"/>
                </a:lnTo>
                <a:lnTo>
                  <a:pt x="2738627" y="576072"/>
                </a:lnTo>
                <a:lnTo>
                  <a:pt x="2738627" y="577596"/>
                </a:lnTo>
                <a:lnTo>
                  <a:pt x="2751690" y="577596"/>
                </a:lnTo>
                <a:lnTo>
                  <a:pt x="2747772" y="591312"/>
                </a:lnTo>
                <a:lnTo>
                  <a:pt x="2745812" y="595884"/>
                </a:lnTo>
                <a:close/>
              </a:path>
              <a:path w="2757170" h="661669">
                <a:moveTo>
                  <a:pt x="26669" y="595884"/>
                </a:moveTo>
                <a:lnTo>
                  <a:pt x="25908" y="595884"/>
                </a:lnTo>
                <a:lnTo>
                  <a:pt x="25908" y="594360"/>
                </a:lnTo>
                <a:lnTo>
                  <a:pt x="26669" y="595884"/>
                </a:lnTo>
                <a:close/>
              </a:path>
              <a:path w="2757170" h="661669">
                <a:moveTo>
                  <a:pt x="2695956" y="647700"/>
                </a:moveTo>
                <a:lnTo>
                  <a:pt x="2651760" y="647700"/>
                </a:lnTo>
                <a:lnTo>
                  <a:pt x="2662427" y="646176"/>
                </a:lnTo>
                <a:lnTo>
                  <a:pt x="2673096" y="643128"/>
                </a:lnTo>
                <a:lnTo>
                  <a:pt x="2671572" y="643128"/>
                </a:lnTo>
                <a:lnTo>
                  <a:pt x="2682240" y="640080"/>
                </a:lnTo>
                <a:lnTo>
                  <a:pt x="2680716" y="640080"/>
                </a:lnTo>
                <a:lnTo>
                  <a:pt x="2691384" y="635508"/>
                </a:lnTo>
                <a:lnTo>
                  <a:pt x="2689860" y="635508"/>
                </a:lnTo>
                <a:lnTo>
                  <a:pt x="2699003" y="630936"/>
                </a:lnTo>
                <a:lnTo>
                  <a:pt x="2714243" y="618744"/>
                </a:lnTo>
                <a:lnTo>
                  <a:pt x="2726435" y="603504"/>
                </a:lnTo>
                <a:lnTo>
                  <a:pt x="2731008" y="594360"/>
                </a:lnTo>
                <a:lnTo>
                  <a:pt x="2731008" y="595884"/>
                </a:lnTo>
                <a:lnTo>
                  <a:pt x="2745812" y="595884"/>
                </a:lnTo>
                <a:lnTo>
                  <a:pt x="2743200" y="601980"/>
                </a:lnTo>
                <a:lnTo>
                  <a:pt x="2731008" y="620268"/>
                </a:lnTo>
                <a:lnTo>
                  <a:pt x="2723388" y="627887"/>
                </a:lnTo>
                <a:lnTo>
                  <a:pt x="2714243" y="635508"/>
                </a:lnTo>
                <a:lnTo>
                  <a:pt x="2706624" y="641604"/>
                </a:lnTo>
                <a:lnTo>
                  <a:pt x="2695956" y="64770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1747" name="object 4"/>
          <p:cNvSpPr>
            <a:spLocks noChangeArrowheads="1"/>
          </p:cNvSpPr>
          <p:nvPr/>
        </p:nvSpPr>
        <p:spPr bwMode="auto">
          <a:xfrm>
            <a:off x="1721288" y="2585786"/>
            <a:ext cx="5701425" cy="224461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5" name="object 5"/>
          <p:cNvSpPr txBox="1"/>
          <p:nvPr/>
        </p:nvSpPr>
        <p:spPr>
          <a:xfrm>
            <a:off x="1661558" y="1047270"/>
            <a:ext cx="5500518" cy="1608321"/>
          </a:xfrm>
          <a:prstGeom prst="rect">
            <a:avLst/>
          </a:prstGeom>
        </p:spPr>
        <p:txBody>
          <a:bodyPr lIns="0" tIns="82991" rIns="0" bIns="0">
            <a:spAutoFit/>
          </a:bodyPr>
          <a:lstStyle/>
          <a:p>
            <a:pPr marL="9939" fontAlgn="auto">
              <a:spcBef>
                <a:spcPts val="653"/>
              </a:spcBef>
            </a:pPr>
            <a:r>
              <a:rPr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待推荐列表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marR="3976" fontAlgn="auto">
              <a:lnSpc>
                <a:spcPct val="130000"/>
              </a:lnSpc>
              <a:spcBef>
                <a:spcPts val="63"/>
              </a:spcBef>
            </a:pP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内容皆为抖音核审员所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见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，具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体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排列顺序依</a:t>
            </a:r>
            <a:r>
              <a:rPr sz="1100" spc="-23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照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：账号资料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完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整度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账号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认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证情况、 推荐基数、视频播放量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双击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数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、评论数、</a:t>
            </a:r>
            <a:r>
              <a:rPr sz="1100" spc="-23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分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享数量、发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布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时间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</a:t>
            </a:r>
            <a:r>
              <a:rPr sz="1100" spc="8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@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抖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音小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助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手等 进行权重计分，高得分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视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频排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序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越靠前优先</a:t>
            </a:r>
            <a:r>
              <a:rPr sz="1100" spc="-23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审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核。且视频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内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容为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随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机分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配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给各抖音 审核员。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fontAlgn="auto">
              <a:spcBef>
                <a:spcPts val="446"/>
              </a:spcBef>
            </a:pPr>
            <a:r>
              <a:rPr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推荐基数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fontAlgn="auto">
              <a:spcBef>
                <a:spcPts val="454"/>
              </a:spcBef>
            </a:pP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根据实际浏览人数、时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长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、点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赞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比例、评论</a:t>
            </a:r>
            <a:r>
              <a:rPr sz="1100" spc="-23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比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例等设置的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一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个基</a:t>
            </a:r>
            <a:r>
              <a:rPr sz="1100" spc="-12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础</a:t>
            </a:r>
            <a:r>
              <a:rPr sz="11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值。</a:t>
            </a:r>
          </a:p>
        </p:txBody>
      </p:sp>
      <p:sp>
        <p:nvSpPr>
          <p:cNvPr id="31749" name="object 6"/>
          <p:cNvSpPr>
            <a:spLocks noGrp="1" noChangeArrowheads="1"/>
          </p:cNvSpPr>
          <p:nvPr>
            <p:ph type="title"/>
          </p:nvPr>
        </p:nvSpPr>
        <p:spPr bwMode="auto">
          <a:xfrm>
            <a:off x="3578324" y="665070"/>
            <a:ext cx="2109527" cy="394757"/>
          </a:xfrm>
          <a:noFill/>
        </p:spPr>
        <p:txBody>
          <a:bodyPr wrap="square" lIns="0" tIns="9939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500" dirty="0" smtClean="0">
                <a:latin typeface="宋体" pitchFamily="2" charset="-122"/>
              </a:rPr>
              <a:t>推荐机制图解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6073" y="1886166"/>
            <a:ext cx="2271067" cy="179815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9939" fontAlgn="auto">
              <a:spcBef>
                <a:spcPts val="82"/>
              </a:spcBef>
              <a:tabLst>
                <a:tab pos="673866" algn="l"/>
              </a:tabLst>
            </a:pP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合格线	上线后，视频质量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要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7877" y="2353659"/>
            <a:ext cx="3961133" cy="179815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9939" fontAlgn="auto">
              <a:spcBef>
                <a:spcPts val="82"/>
              </a:spcBef>
              <a:tabLst>
                <a:tab pos="1245359" algn="l"/>
              </a:tabLst>
            </a:pP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视频内容要有槽点	让粉丝有点赞或在评论区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吐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槽的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欲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望。</a:t>
            </a:r>
          </a:p>
        </p:txBody>
      </p:sp>
      <p:sp>
        <p:nvSpPr>
          <p:cNvPr id="32771" name="object 4"/>
          <p:cNvSpPr txBox="1">
            <a:spLocks noChangeArrowheads="1"/>
          </p:cNvSpPr>
          <p:nvPr/>
        </p:nvSpPr>
        <p:spPr bwMode="auto">
          <a:xfrm>
            <a:off x="3464295" y="2783364"/>
            <a:ext cx="632587" cy="17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436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100" dirty="0">
                <a:solidFill>
                  <a:srgbClr val="FDE11C"/>
                </a:solidFill>
                <a:latin typeface="宋体" pitchFamily="2" charset="-122"/>
              </a:rPr>
              <a:t>叠加推荐</a:t>
            </a:r>
            <a:endParaRPr lang="zh-CN" altLang="zh-CN" sz="1100" dirty="0">
              <a:latin typeface="宋体" pitchFamily="2" charset="-122"/>
            </a:endParaRPr>
          </a:p>
        </p:txBody>
      </p:sp>
      <p:sp>
        <p:nvSpPr>
          <p:cNvPr id="31748" name="object 5"/>
          <p:cNvSpPr txBox="1"/>
          <p:nvPr/>
        </p:nvSpPr>
        <p:spPr>
          <a:xfrm>
            <a:off x="4297789" y="2783364"/>
            <a:ext cx="1088701" cy="179815"/>
          </a:xfrm>
          <a:prstGeom prst="rect">
            <a:avLst/>
          </a:prstGeom>
          <a:noFill/>
          <a:ln w="9525">
            <a:noFill/>
          </a:ln>
        </p:spPr>
        <p:txBody>
          <a:bodyPr lIns="0" tIns="10436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做好引导性标题</a:t>
            </a:r>
          </a:p>
        </p:txBody>
      </p:sp>
      <p:sp>
        <p:nvSpPr>
          <p:cNvPr id="31749" name="object 6"/>
          <p:cNvSpPr txBox="1"/>
          <p:nvPr/>
        </p:nvSpPr>
        <p:spPr>
          <a:xfrm>
            <a:off x="5539885" y="2783364"/>
            <a:ext cx="1546172" cy="179815"/>
          </a:xfrm>
          <a:prstGeom prst="rect">
            <a:avLst/>
          </a:prstGeom>
          <a:noFill/>
          <a:ln w="9525">
            <a:noFill/>
          </a:ln>
        </p:spPr>
        <p:txBody>
          <a:bodyPr lIns="0" tIns="10436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引导粉丝去评论和互动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05470" y="3200112"/>
            <a:ext cx="1468796" cy="179815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9939" fontAlgn="auto">
              <a:spcBef>
                <a:spcPts val="82"/>
              </a:spcBef>
            </a:pPr>
            <a:r>
              <a:rPr sz="1100" noProof="1">
                <a:solidFill>
                  <a:srgbClr val="FDE11C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做好点赞</a:t>
            </a:r>
            <a:r>
              <a:rPr sz="1100" spc="262" noProof="1">
                <a:solidFill>
                  <a:srgbClr val="FDE11C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+</a:t>
            </a:r>
            <a:r>
              <a:rPr sz="1100" noProof="1">
                <a:solidFill>
                  <a:srgbClr val="FDE11C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评论</a:t>
            </a:r>
            <a:r>
              <a:rPr sz="1100" spc="274" noProof="1">
                <a:solidFill>
                  <a:srgbClr val="FDE11C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+</a:t>
            </a:r>
            <a:r>
              <a:rPr sz="1100" noProof="1">
                <a:solidFill>
                  <a:srgbClr val="FDE11C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转发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1100" y="3200112"/>
            <a:ext cx="2002287" cy="179815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9939" fontAlgn="auto">
              <a:spcBef>
                <a:spcPts val="82"/>
              </a:spcBef>
            </a:pP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完成抖音叠加推荐的基</a:t>
            </a:r>
            <a:r>
              <a:rPr sz="1100" spc="-12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本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条件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71983" y="3671924"/>
            <a:ext cx="3278319" cy="179815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9939" fontAlgn="auto">
              <a:spcBef>
                <a:spcPts val="82"/>
              </a:spcBef>
              <a:tabLst>
                <a:tab pos="1524646" algn="l"/>
              </a:tabLst>
            </a:pPr>
            <a:r>
              <a:rPr sz="1100" noProof="1">
                <a:solidFill>
                  <a:srgbClr val="FDE11C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优品推荐、第一层推荐	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要求点赞率在</a:t>
            </a:r>
            <a:r>
              <a:rPr sz="1100" spc="137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1-2%</a:t>
            </a:r>
            <a:r>
              <a:rPr sz="1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以上</a:t>
            </a:r>
          </a:p>
        </p:txBody>
      </p:sp>
      <p:sp>
        <p:nvSpPr>
          <p:cNvPr id="32777" name="object 10"/>
          <p:cNvSpPr>
            <a:spLocks noGrp="1" noChangeArrowheads="1"/>
          </p:cNvSpPr>
          <p:nvPr>
            <p:ph type="title"/>
          </p:nvPr>
        </p:nvSpPr>
        <p:spPr bwMode="auto">
          <a:xfrm>
            <a:off x="1608617" y="1021358"/>
            <a:ext cx="2109527" cy="394757"/>
          </a:xfrm>
          <a:noFill/>
        </p:spPr>
        <p:txBody>
          <a:bodyPr wrap="square" lIns="0" tIns="9939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500" dirty="0" smtClean="0">
                <a:latin typeface="宋体" pitchFamily="2" charset="-122"/>
              </a:rPr>
              <a:t>五级阶梯指标</a:t>
            </a:r>
          </a:p>
        </p:txBody>
      </p:sp>
      <p:sp>
        <p:nvSpPr>
          <p:cNvPr id="32778" name="object 11"/>
          <p:cNvSpPr>
            <a:spLocks noChangeArrowheads="1"/>
          </p:cNvSpPr>
          <p:nvPr/>
        </p:nvSpPr>
        <p:spPr bwMode="auto">
          <a:xfrm>
            <a:off x="1467439" y="953340"/>
            <a:ext cx="2528989" cy="51067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2779" name="object 12"/>
          <p:cNvSpPr>
            <a:spLocks noChangeArrowheads="1"/>
          </p:cNvSpPr>
          <p:nvPr/>
        </p:nvSpPr>
        <p:spPr bwMode="auto">
          <a:xfrm>
            <a:off x="1456579" y="1871051"/>
            <a:ext cx="3052977" cy="24508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2780" name="object 13"/>
          <p:cNvSpPr>
            <a:spLocks noChangeArrowheads="1"/>
          </p:cNvSpPr>
          <p:nvPr/>
        </p:nvSpPr>
        <p:spPr bwMode="auto">
          <a:xfrm>
            <a:off x="1451149" y="1866732"/>
            <a:ext cx="3062480" cy="253720"/>
          </a:xfrm>
          <a:custGeom>
            <a:avLst/>
            <a:gdLst/>
            <a:ahLst/>
            <a:cxnLst>
              <a:cxn ang="0">
                <a:pos x="3581400" y="373380"/>
              </a:cxn>
              <a:cxn ang="0">
                <a:pos x="0" y="373380"/>
              </a:cxn>
              <a:cxn ang="0">
                <a:pos x="0" y="0"/>
              </a:cxn>
              <a:cxn ang="0">
                <a:pos x="3581400" y="0"/>
              </a:cxn>
              <a:cxn ang="0">
                <a:pos x="3581400" y="6096"/>
              </a:cxn>
              <a:cxn ang="0">
                <a:pos x="12192" y="6096"/>
              </a:cxn>
              <a:cxn ang="0">
                <a:pos x="6096" y="13716"/>
              </a:cxn>
              <a:cxn ang="0">
                <a:pos x="12192" y="13716"/>
              </a:cxn>
              <a:cxn ang="0">
                <a:pos x="12192" y="361187"/>
              </a:cxn>
              <a:cxn ang="0">
                <a:pos x="6096" y="361187"/>
              </a:cxn>
              <a:cxn ang="0">
                <a:pos x="12192" y="367284"/>
              </a:cxn>
              <a:cxn ang="0">
                <a:pos x="3581400" y="367284"/>
              </a:cxn>
              <a:cxn ang="0">
                <a:pos x="3581400" y="373380"/>
              </a:cxn>
              <a:cxn ang="0">
                <a:pos x="12192" y="13716"/>
              </a:cxn>
              <a:cxn ang="0">
                <a:pos x="6096" y="13716"/>
              </a:cxn>
              <a:cxn ang="0">
                <a:pos x="12192" y="6096"/>
              </a:cxn>
              <a:cxn ang="0">
                <a:pos x="12192" y="13716"/>
              </a:cxn>
              <a:cxn ang="0">
                <a:pos x="3567684" y="13716"/>
              </a:cxn>
              <a:cxn ang="0">
                <a:pos x="12192" y="13716"/>
              </a:cxn>
              <a:cxn ang="0">
                <a:pos x="12192" y="6096"/>
              </a:cxn>
              <a:cxn ang="0">
                <a:pos x="3567684" y="6096"/>
              </a:cxn>
              <a:cxn ang="0">
                <a:pos x="3567684" y="13716"/>
              </a:cxn>
              <a:cxn ang="0">
                <a:pos x="3567684" y="367284"/>
              </a:cxn>
              <a:cxn ang="0">
                <a:pos x="3567684" y="6096"/>
              </a:cxn>
              <a:cxn ang="0">
                <a:pos x="3575303" y="13716"/>
              </a:cxn>
              <a:cxn ang="0">
                <a:pos x="3581400" y="13716"/>
              </a:cxn>
              <a:cxn ang="0">
                <a:pos x="3581400" y="361187"/>
              </a:cxn>
              <a:cxn ang="0">
                <a:pos x="3575303" y="361187"/>
              </a:cxn>
              <a:cxn ang="0">
                <a:pos x="3567684" y="367284"/>
              </a:cxn>
              <a:cxn ang="0">
                <a:pos x="3581400" y="13716"/>
              </a:cxn>
              <a:cxn ang="0">
                <a:pos x="3575303" y="13716"/>
              </a:cxn>
              <a:cxn ang="0">
                <a:pos x="3567684" y="6096"/>
              </a:cxn>
              <a:cxn ang="0">
                <a:pos x="3581400" y="6096"/>
              </a:cxn>
              <a:cxn ang="0">
                <a:pos x="3581400" y="13716"/>
              </a:cxn>
              <a:cxn ang="0">
                <a:pos x="12192" y="367284"/>
              </a:cxn>
              <a:cxn ang="0">
                <a:pos x="6096" y="361187"/>
              </a:cxn>
              <a:cxn ang="0">
                <a:pos x="12192" y="361187"/>
              </a:cxn>
              <a:cxn ang="0">
                <a:pos x="12192" y="367284"/>
              </a:cxn>
              <a:cxn ang="0">
                <a:pos x="3567684" y="367284"/>
              </a:cxn>
              <a:cxn ang="0">
                <a:pos x="12192" y="367284"/>
              </a:cxn>
              <a:cxn ang="0">
                <a:pos x="12192" y="361187"/>
              </a:cxn>
              <a:cxn ang="0">
                <a:pos x="3567684" y="361187"/>
              </a:cxn>
              <a:cxn ang="0">
                <a:pos x="3567684" y="367284"/>
              </a:cxn>
              <a:cxn ang="0">
                <a:pos x="3581400" y="367284"/>
              </a:cxn>
              <a:cxn ang="0">
                <a:pos x="3567684" y="367284"/>
              </a:cxn>
              <a:cxn ang="0">
                <a:pos x="3575303" y="361187"/>
              </a:cxn>
              <a:cxn ang="0">
                <a:pos x="3581400" y="361187"/>
              </a:cxn>
              <a:cxn ang="0">
                <a:pos x="3581400" y="367284"/>
              </a:cxn>
            </a:cxnLst>
            <a:rect l="0" t="0" r="r" b="b"/>
            <a:pathLst>
              <a:path w="3581400" h="373380">
                <a:moveTo>
                  <a:pt x="3581400" y="373380"/>
                </a:moveTo>
                <a:lnTo>
                  <a:pt x="0" y="373380"/>
                </a:lnTo>
                <a:lnTo>
                  <a:pt x="0" y="0"/>
                </a:lnTo>
                <a:lnTo>
                  <a:pt x="3581400" y="0"/>
                </a:lnTo>
                <a:lnTo>
                  <a:pt x="3581400" y="6096"/>
                </a:lnTo>
                <a:lnTo>
                  <a:pt x="12192" y="6096"/>
                </a:lnTo>
                <a:lnTo>
                  <a:pt x="6096" y="13716"/>
                </a:lnTo>
                <a:lnTo>
                  <a:pt x="12192" y="13716"/>
                </a:lnTo>
                <a:lnTo>
                  <a:pt x="12192" y="361187"/>
                </a:lnTo>
                <a:lnTo>
                  <a:pt x="6096" y="361187"/>
                </a:lnTo>
                <a:lnTo>
                  <a:pt x="12192" y="367284"/>
                </a:lnTo>
                <a:lnTo>
                  <a:pt x="3581400" y="367284"/>
                </a:lnTo>
                <a:lnTo>
                  <a:pt x="3581400" y="373380"/>
                </a:lnTo>
                <a:close/>
              </a:path>
              <a:path w="3581400" h="373380">
                <a:moveTo>
                  <a:pt x="12192" y="13716"/>
                </a:moveTo>
                <a:lnTo>
                  <a:pt x="6096" y="13716"/>
                </a:lnTo>
                <a:lnTo>
                  <a:pt x="12192" y="6096"/>
                </a:lnTo>
                <a:lnTo>
                  <a:pt x="12192" y="13716"/>
                </a:lnTo>
                <a:close/>
              </a:path>
              <a:path w="3581400" h="373380">
                <a:moveTo>
                  <a:pt x="3567684" y="13716"/>
                </a:moveTo>
                <a:lnTo>
                  <a:pt x="12192" y="13716"/>
                </a:lnTo>
                <a:lnTo>
                  <a:pt x="12192" y="6096"/>
                </a:lnTo>
                <a:lnTo>
                  <a:pt x="3567684" y="6096"/>
                </a:lnTo>
                <a:lnTo>
                  <a:pt x="3567684" y="13716"/>
                </a:lnTo>
                <a:close/>
              </a:path>
              <a:path w="3581400" h="373380">
                <a:moveTo>
                  <a:pt x="3567684" y="367284"/>
                </a:moveTo>
                <a:lnTo>
                  <a:pt x="3567684" y="6096"/>
                </a:lnTo>
                <a:lnTo>
                  <a:pt x="3575303" y="13716"/>
                </a:lnTo>
                <a:lnTo>
                  <a:pt x="3581400" y="13716"/>
                </a:lnTo>
                <a:lnTo>
                  <a:pt x="3581400" y="361187"/>
                </a:lnTo>
                <a:lnTo>
                  <a:pt x="3575303" y="361187"/>
                </a:lnTo>
                <a:lnTo>
                  <a:pt x="3567684" y="367284"/>
                </a:lnTo>
                <a:close/>
              </a:path>
              <a:path w="3581400" h="373380">
                <a:moveTo>
                  <a:pt x="3581400" y="13716"/>
                </a:moveTo>
                <a:lnTo>
                  <a:pt x="3575303" y="13716"/>
                </a:lnTo>
                <a:lnTo>
                  <a:pt x="3567684" y="6096"/>
                </a:lnTo>
                <a:lnTo>
                  <a:pt x="3581400" y="6096"/>
                </a:lnTo>
                <a:lnTo>
                  <a:pt x="3581400" y="13716"/>
                </a:lnTo>
                <a:close/>
              </a:path>
              <a:path w="3581400" h="373380">
                <a:moveTo>
                  <a:pt x="12192" y="367284"/>
                </a:moveTo>
                <a:lnTo>
                  <a:pt x="6096" y="361187"/>
                </a:lnTo>
                <a:lnTo>
                  <a:pt x="12192" y="361187"/>
                </a:lnTo>
                <a:lnTo>
                  <a:pt x="12192" y="367284"/>
                </a:lnTo>
                <a:close/>
              </a:path>
              <a:path w="3581400" h="373380">
                <a:moveTo>
                  <a:pt x="3567684" y="367284"/>
                </a:moveTo>
                <a:lnTo>
                  <a:pt x="12192" y="367284"/>
                </a:lnTo>
                <a:lnTo>
                  <a:pt x="12192" y="361187"/>
                </a:lnTo>
                <a:lnTo>
                  <a:pt x="3567684" y="361187"/>
                </a:lnTo>
                <a:lnTo>
                  <a:pt x="3567684" y="367284"/>
                </a:lnTo>
                <a:close/>
              </a:path>
              <a:path w="3581400" h="373380">
                <a:moveTo>
                  <a:pt x="3581400" y="367284"/>
                </a:moveTo>
                <a:lnTo>
                  <a:pt x="3567684" y="367284"/>
                </a:lnTo>
                <a:lnTo>
                  <a:pt x="3575303" y="361187"/>
                </a:lnTo>
                <a:lnTo>
                  <a:pt x="3581400" y="361187"/>
                </a:lnTo>
                <a:lnTo>
                  <a:pt x="3581400" y="367284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2781" name="object 14"/>
          <p:cNvSpPr>
            <a:spLocks noChangeArrowheads="1"/>
          </p:cNvSpPr>
          <p:nvPr/>
        </p:nvSpPr>
        <p:spPr bwMode="auto">
          <a:xfrm>
            <a:off x="1456579" y="2319110"/>
            <a:ext cx="2527632" cy="24400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2782" name="object 15"/>
          <p:cNvSpPr>
            <a:spLocks noChangeArrowheads="1"/>
          </p:cNvSpPr>
          <p:nvPr/>
        </p:nvSpPr>
        <p:spPr bwMode="auto">
          <a:xfrm>
            <a:off x="1451149" y="2314791"/>
            <a:ext cx="2539849" cy="252640"/>
          </a:xfrm>
          <a:custGeom>
            <a:avLst/>
            <a:gdLst/>
            <a:ahLst/>
            <a:cxnLst>
              <a:cxn ang="0">
                <a:pos x="2968752" y="371856"/>
              </a:cxn>
              <a:cxn ang="0">
                <a:pos x="0" y="371856"/>
              </a:cxn>
              <a:cxn ang="0">
                <a:pos x="0" y="0"/>
              </a:cxn>
              <a:cxn ang="0">
                <a:pos x="2968752" y="0"/>
              </a:cxn>
              <a:cxn ang="0">
                <a:pos x="2968752" y="6096"/>
              </a:cxn>
              <a:cxn ang="0">
                <a:pos x="12192" y="6096"/>
              </a:cxn>
              <a:cxn ang="0">
                <a:pos x="6096" y="12192"/>
              </a:cxn>
              <a:cxn ang="0">
                <a:pos x="12192" y="12192"/>
              </a:cxn>
              <a:cxn ang="0">
                <a:pos x="12192" y="359663"/>
              </a:cxn>
              <a:cxn ang="0">
                <a:pos x="6096" y="359663"/>
              </a:cxn>
              <a:cxn ang="0">
                <a:pos x="12192" y="365760"/>
              </a:cxn>
              <a:cxn ang="0">
                <a:pos x="2968752" y="365760"/>
              </a:cxn>
              <a:cxn ang="0">
                <a:pos x="2968752" y="371856"/>
              </a:cxn>
              <a:cxn ang="0">
                <a:pos x="12192" y="12192"/>
              </a:cxn>
              <a:cxn ang="0">
                <a:pos x="6096" y="12192"/>
              </a:cxn>
              <a:cxn ang="0">
                <a:pos x="12192" y="6096"/>
              </a:cxn>
              <a:cxn ang="0">
                <a:pos x="12192" y="12192"/>
              </a:cxn>
              <a:cxn ang="0">
                <a:pos x="2955035" y="12192"/>
              </a:cxn>
              <a:cxn ang="0">
                <a:pos x="12192" y="12192"/>
              </a:cxn>
              <a:cxn ang="0">
                <a:pos x="12192" y="6096"/>
              </a:cxn>
              <a:cxn ang="0">
                <a:pos x="2955035" y="6096"/>
              </a:cxn>
              <a:cxn ang="0">
                <a:pos x="2955035" y="12192"/>
              </a:cxn>
              <a:cxn ang="0">
                <a:pos x="2955035" y="365760"/>
              </a:cxn>
              <a:cxn ang="0">
                <a:pos x="2955035" y="6096"/>
              </a:cxn>
              <a:cxn ang="0">
                <a:pos x="2961132" y="12192"/>
              </a:cxn>
              <a:cxn ang="0">
                <a:pos x="2968752" y="12192"/>
              </a:cxn>
              <a:cxn ang="0">
                <a:pos x="2968752" y="359663"/>
              </a:cxn>
              <a:cxn ang="0">
                <a:pos x="2961132" y="359663"/>
              </a:cxn>
              <a:cxn ang="0">
                <a:pos x="2955035" y="365760"/>
              </a:cxn>
              <a:cxn ang="0">
                <a:pos x="2968752" y="12192"/>
              </a:cxn>
              <a:cxn ang="0">
                <a:pos x="2961132" y="12192"/>
              </a:cxn>
              <a:cxn ang="0">
                <a:pos x="2955035" y="6096"/>
              </a:cxn>
              <a:cxn ang="0">
                <a:pos x="2968752" y="6096"/>
              </a:cxn>
              <a:cxn ang="0">
                <a:pos x="2968752" y="12192"/>
              </a:cxn>
              <a:cxn ang="0">
                <a:pos x="12192" y="365760"/>
              </a:cxn>
              <a:cxn ang="0">
                <a:pos x="6096" y="359663"/>
              </a:cxn>
              <a:cxn ang="0">
                <a:pos x="12192" y="359663"/>
              </a:cxn>
              <a:cxn ang="0">
                <a:pos x="12192" y="365760"/>
              </a:cxn>
              <a:cxn ang="0">
                <a:pos x="2955035" y="365760"/>
              </a:cxn>
              <a:cxn ang="0">
                <a:pos x="12192" y="365760"/>
              </a:cxn>
              <a:cxn ang="0">
                <a:pos x="12192" y="359663"/>
              </a:cxn>
              <a:cxn ang="0">
                <a:pos x="2955035" y="359663"/>
              </a:cxn>
              <a:cxn ang="0">
                <a:pos x="2955035" y="365760"/>
              </a:cxn>
              <a:cxn ang="0">
                <a:pos x="2968752" y="365760"/>
              </a:cxn>
              <a:cxn ang="0">
                <a:pos x="2955035" y="365760"/>
              </a:cxn>
              <a:cxn ang="0">
                <a:pos x="2961132" y="359663"/>
              </a:cxn>
              <a:cxn ang="0">
                <a:pos x="2968752" y="359663"/>
              </a:cxn>
              <a:cxn ang="0">
                <a:pos x="2968752" y="365760"/>
              </a:cxn>
            </a:cxnLst>
            <a:rect l="0" t="0" r="r" b="b"/>
            <a:pathLst>
              <a:path w="2969260" h="372110">
                <a:moveTo>
                  <a:pt x="2968752" y="371856"/>
                </a:moveTo>
                <a:lnTo>
                  <a:pt x="0" y="371856"/>
                </a:lnTo>
                <a:lnTo>
                  <a:pt x="0" y="0"/>
                </a:lnTo>
                <a:lnTo>
                  <a:pt x="2968752" y="0"/>
                </a:lnTo>
                <a:lnTo>
                  <a:pt x="2968752" y="6096"/>
                </a:lnTo>
                <a:lnTo>
                  <a:pt x="12192" y="6096"/>
                </a:lnTo>
                <a:lnTo>
                  <a:pt x="6096" y="12192"/>
                </a:lnTo>
                <a:lnTo>
                  <a:pt x="12192" y="12192"/>
                </a:lnTo>
                <a:lnTo>
                  <a:pt x="12192" y="359663"/>
                </a:lnTo>
                <a:lnTo>
                  <a:pt x="6096" y="359663"/>
                </a:lnTo>
                <a:lnTo>
                  <a:pt x="12192" y="365760"/>
                </a:lnTo>
                <a:lnTo>
                  <a:pt x="2968752" y="365760"/>
                </a:lnTo>
                <a:lnTo>
                  <a:pt x="2968752" y="371856"/>
                </a:lnTo>
                <a:close/>
              </a:path>
              <a:path w="2969260" h="372110">
                <a:moveTo>
                  <a:pt x="12192" y="12192"/>
                </a:moveTo>
                <a:lnTo>
                  <a:pt x="6096" y="12192"/>
                </a:lnTo>
                <a:lnTo>
                  <a:pt x="12192" y="6096"/>
                </a:lnTo>
                <a:lnTo>
                  <a:pt x="12192" y="12192"/>
                </a:lnTo>
                <a:close/>
              </a:path>
              <a:path w="2969260" h="372110">
                <a:moveTo>
                  <a:pt x="2955035" y="12192"/>
                </a:moveTo>
                <a:lnTo>
                  <a:pt x="12192" y="12192"/>
                </a:lnTo>
                <a:lnTo>
                  <a:pt x="12192" y="6096"/>
                </a:lnTo>
                <a:lnTo>
                  <a:pt x="2955035" y="6096"/>
                </a:lnTo>
                <a:lnTo>
                  <a:pt x="2955035" y="12192"/>
                </a:lnTo>
                <a:close/>
              </a:path>
              <a:path w="2969260" h="372110">
                <a:moveTo>
                  <a:pt x="2955035" y="365760"/>
                </a:moveTo>
                <a:lnTo>
                  <a:pt x="2955035" y="6096"/>
                </a:lnTo>
                <a:lnTo>
                  <a:pt x="2961132" y="12192"/>
                </a:lnTo>
                <a:lnTo>
                  <a:pt x="2968752" y="12192"/>
                </a:lnTo>
                <a:lnTo>
                  <a:pt x="2968752" y="359663"/>
                </a:lnTo>
                <a:lnTo>
                  <a:pt x="2961132" y="359663"/>
                </a:lnTo>
                <a:lnTo>
                  <a:pt x="2955035" y="365760"/>
                </a:lnTo>
                <a:close/>
              </a:path>
              <a:path w="2969260" h="372110">
                <a:moveTo>
                  <a:pt x="2968752" y="12192"/>
                </a:moveTo>
                <a:lnTo>
                  <a:pt x="2961132" y="12192"/>
                </a:lnTo>
                <a:lnTo>
                  <a:pt x="2955035" y="6096"/>
                </a:lnTo>
                <a:lnTo>
                  <a:pt x="2968752" y="6096"/>
                </a:lnTo>
                <a:lnTo>
                  <a:pt x="2968752" y="12192"/>
                </a:lnTo>
                <a:close/>
              </a:path>
              <a:path w="2969260" h="372110">
                <a:moveTo>
                  <a:pt x="12192" y="365760"/>
                </a:moveTo>
                <a:lnTo>
                  <a:pt x="6096" y="359663"/>
                </a:lnTo>
                <a:lnTo>
                  <a:pt x="12192" y="359663"/>
                </a:lnTo>
                <a:lnTo>
                  <a:pt x="12192" y="365760"/>
                </a:lnTo>
                <a:close/>
              </a:path>
              <a:path w="2969260" h="372110">
                <a:moveTo>
                  <a:pt x="2955035" y="365760"/>
                </a:moveTo>
                <a:lnTo>
                  <a:pt x="12192" y="365760"/>
                </a:lnTo>
                <a:lnTo>
                  <a:pt x="12192" y="359663"/>
                </a:lnTo>
                <a:lnTo>
                  <a:pt x="2955035" y="359663"/>
                </a:lnTo>
                <a:lnTo>
                  <a:pt x="2955035" y="365760"/>
                </a:lnTo>
                <a:close/>
              </a:path>
              <a:path w="2969260" h="372110">
                <a:moveTo>
                  <a:pt x="2968752" y="365760"/>
                </a:moveTo>
                <a:lnTo>
                  <a:pt x="2955035" y="365760"/>
                </a:lnTo>
                <a:lnTo>
                  <a:pt x="2961132" y="359663"/>
                </a:lnTo>
                <a:lnTo>
                  <a:pt x="2968752" y="359663"/>
                </a:lnTo>
                <a:lnTo>
                  <a:pt x="2968752" y="36576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2783" name="object 16"/>
          <p:cNvSpPr>
            <a:spLocks noChangeArrowheads="1"/>
          </p:cNvSpPr>
          <p:nvPr/>
        </p:nvSpPr>
        <p:spPr bwMode="auto">
          <a:xfrm>
            <a:off x="1456579" y="3183918"/>
            <a:ext cx="1694138" cy="246162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2784" name="object 17"/>
          <p:cNvSpPr>
            <a:spLocks noChangeArrowheads="1"/>
          </p:cNvSpPr>
          <p:nvPr/>
        </p:nvSpPr>
        <p:spPr bwMode="auto">
          <a:xfrm>
            <a:off x="1451149" y="3179599"/>
            <a:ext cx="1704998" cy="253720"/>
          </a:xfrm>
          <a:custGeom>
            <a:avLst/>
            <a:gdLst/>
            <a:ahLst/>
            <a:cxnLst>
              <a:cxn ang="0">
                <a:pos x="1993392" y="373380"/>
              </a:cxn>
              <a:cxn ang="0">
                <a:pos x="0" y="373380"/>
              </a:cxn>
              <a:cxn ang="0">
                <a:pos x="0" y="0"/>
              </a:cxn>
              <a:cxn ang="0">
                <a:pos x="1993392" y="0"/>
              </a:cxn>
              <a:cxn ang="0">
                <a:pos x="1993392" y="6096"/>
              </a:cxn>
              <a:cxn ang="0">
                <a:pos x="12192" y="6096"/>
              </a:cxn>
              <a:cxn ang="0">
                <a:pos x="6096" y="12192"/>
              </a:cxn>
              <a:cxn ang="0">
                <a:pos x="12192" y="12192"/>
              </a:cxn>
              <a:cxn ang="0">
                <a:pos x="12192" y="359663"/>
              </a:cxn>
              <a:cxn ang="0">
                <a:pos x="6096" y="359663"/>
              </a:cxn>
              <a:cxn ang="0">
                <a:pos x="12192" y="367284"/>
              </a:cxn>
              <a:cxn ang="0">
                <a:pos x="1993392" y="367284"/>
              </a:cxn>
              <a:cxn ang="0">
                <a:pos x="1993392" y="373380"/>
              </a:cxn>
              <a:cxn ang="0">
                <a:pos x="12192" y="12192"/>
              </a:cxn>
              <a:cxn ang="0">
                <a:pos x="6096" y="12192"/>
              </a:cxn>
              <a:cxn ang="0">
                <a:pos x="12192" y="6096"/>
              </a:cxn>
              <a:cxn ang="0">
                <a:pos x="12192" y="12192"/>
              </a:cxn>
              <a:cxn ang="0">
                <a:pos x="1981200" y="12192"/>
              </a:cxn>
              <a:cxn ang="0">
                <a:pos x="12192" y="12192"/>
              </a:cxn>
              <a:cxn ang="0">
                <a:pos x="12192" y="6096"/>
              </a:cxn>
              <a:cxn ang="0">
                <a:pos x="1981200" y="6096"/>
              </a:cxn>
              <a:cxn ang="0">
                <a:pos x="1981200" y="12192"/>
              </a:cxn>
              <a:cxn ang="0">
                <a:pos x="1981200" y="367284"/>
              </a:cxn>
              <a:cxn ang="0">
                <a:pos x="1981200" y="6096"/>
              </a:cxn>
              <a:cxn ang="0">
                <a:pos x="1987296" y="12192"/>
              </a:cxn>
              <a:cxn ang="0">
                <a:pos x="1993392" y="12192"/>
              </a:cxn>
              <a:cxn ang="0">
                <a:pos x="1993392" y="359663"/>
              </a:cxn>
              <a:cxn ang="0">
                <a:pos x="1987296" y="359663"/>
              </a:cxn>
              <a:cxn ang="0">
                <a:pos x="1981200" y="367284"/>
              </a:cxn>
              <a:cxn ang="0">
                <a:pos x="1993392" y="12192"/>
              </a:cxn>
              <a:cxn ang="0">
                <a:pos x="1987296" y="12192"/>
              </a:cxn>
              <a:cxn ang="0">
                <a:pos x="1981200" y="6096"/>
              </a:cxn>
              <a:cxn ang="0">
                <a:pos x="1993392" y="6096"/>
              </a:cxn>
              <a:cxn ang="0">
                <a:pos x="1993392" y="12192"/>
              </a:cxn>
              <a:cxn ang="0">
                <a:pos x="12192" y="367284"/>
              </a:cxn>
              <a:cxn ang="0">
                <a:pos x="6096" y="359663"/>
              </a:cxn>
              <a:cxn ang="0">
                <a:pos x="12192" y="359663"/>
              </a:cxn>
              <a:cxn ang="0">
                <a:pos x="12192" y="367284"/>
              </a:cxn>
              <a:cxn ang="0">
                <a:pos x="1981200" y="367284"/>
              </a:cxn>
              <a:cxn ang="0">
                <a:pos x="12192" y="367284"/>
              </a:cxn>
              <a:cxn ang="0">
                <a:pos x="12192" y="359663"/>
              </a:cxn>
              <a:cxn ang="0">
                <a:pos x="1981200" y="359663"/>
              </a:cxn>
              <a:cxn ang="0">
                <a:pos x="1981200" y="367284"/>
              </a:cxn>
              <a:cxn ang="0">
                <a:pos x="1993392" y="367284"/>
              </a:cxn>
              <a:cxn ang="0">
                <a:pos x="1981200" y="367284"/>
              </a:cxn>
              <a:cxn ang="0">
                <a:pos x="1987296" y="359663"/>
              </a:cxn>
              <a:cxn ang="0">
                <a:pos x="1993392" y="359663"/>
              </a:cxn>
              <a:cxn ang="0">
                <a:pos x="1993392" y="367284"/>
              </a:cxn>
            </a:cxnLst>
            <a:rect l="0" t="0" r="r" b="b"/>
            <a:pathLst>
              <a:path w="1993900" h="373379">
                <a:moveTo>
                  <a:pt x="1993392" y="373380"/>
                </a:moveTo>
                <a:lnTo>
                  <a:pt x="0" y="373380"/>
                </a:lnTo>
                <a:lnTo>
                  <a:pt x="0" y="0"/>
                </a:lnTo>
                <a:lnTo>
                  <a:pt x="1993392" y="0"/>
                </a:lnTo>
                <a:lnTo>
                  <a:pt x="1993392" y="6096"/>
                </a:lnTo>
                <a:lnTo>
                  <a:pt x="12192" y="6096"/>
                </a:lnTo>
                <a:lnTo>
                  <a:pt x="6096" y="12192"/>
                </a:lnTo>
                <a:lnTo>
                  <a:pt x="12192" y="12192"/>
                </a:lnTo>
                <a:lnTo>
                  <a:pt x="12192" y="359663"/>
                </a:lnTo>
                <a:lnTo>
                  <a:pt x="6096" y="359663"/>
                </a:lnTo>
                <a:lnTo>
                  <a:pt x="12192" y="367284"/>
                </a:lnTo>
                <a:lnTo>
                  <a:pt x="1993392" y="367284"/>
                </a:lnTo>
                <a:lnTo>
                  <a:pt x="1993392" y="373380"/>
                </a:lnTo>
                <a:close/>
              </a:path>
              <a:path w="1993900" h="373379">
                <a:moveTo>
                  <a:pt x="12192" y="12192"/>
                </a:moveTo>
                <a:lnTo>
                  <a:pt x="6096" y="12192"/>
                </a:lnTo>
                <a:lnTo>
                  <a:pt x="12192" y="6096"/>
                </a:lnTo>
                <a:lnTo>
                  <a:pt x="12192" y="12192"/>
                </a:lnTo>
                <a:close/>
              </a:path>
              <a:path w="1993900" h="373379">
                <a:moveTo>
                  <a:pt x="1981200" y="12192"/>
                </a:moveTo>
                <a:lnTo>
                  <a:pt x="12192" y="12192"/>
                </a:lnTo>
                <a:lnTo>
                  <a:pt x="12192" y="6096"/>
                </a:lnTo>
                <a:lnTo>
                  <a:pt x="1981200" y="6096"/>
                </a:lnTo>
                <a:lnTo>
                  <a:pt x="1981200" y="12192"/>
                </a:lnTo>
                <a:close/>
              </a:path>
              <a:path w="1993900" h="373379">
                <a:moveTo>
                  <a:pt x="1981200" y="367284"/>
                </a:moveTo>
                <a:lnTo>
                  <a:pt x="1981200" y="6096"/>
                </a:lnTo>
                <a:lnTo>
                  <a:pt x="1987296" y="12192"/>
                </a:lnTo>
                <a:lnTo>
                  <a:pt x="1993392" y="12192"/>
                </a:lnTo>
                <a:lnTo>
                  <a:pt x="1993392" y="359663"/>
                </a:lnTo>
                <a:lnTo>
                  <a:pt x="1987296" y="359663"/>
                </a:lnTo>
                <a:lnTo>
                  <a:pt x="1981200" y="367284"/>
                </a:lnTo>
                <a:close/>
              </a:path>
              <a:path w="1993900" h="373379">
                <a:moveTo>
                  <a:pt x="1993392" y="12192"/>
                </a:moveTo>
                <a:lnTo>
                  <a:pt x="1987296" y="12192"/>
                </a:lnTo>
                <a:lnTo>
                  <a:pt x="1981200" y="6096"/>
                </a:lnTo>
                <a:lnTo>
                  <a:pt x="1993392" y="6096"/>
                </a:lnTo>
                <a:lnTo>
                  <a:pt x="1993392" y="12192"/>
                </a:lnTo>
                <a:close/>
              </a:path>
              <a:path w="1993900" h="373379">
                <a:moveTo>
                  <a:pt x="12192" y="367284"/>
                </a:moveTo>
                <a:lnTo>
                  <a:pt x="6096" y="359663"/>
                </a:lnTo>
                <a:lnTo>
                  <a:pt x="12192" y="359663"/>
                </a:lnTo>
                <a:lnTo>
                  <a:pt x="12192" y="367284"/>
                </a:lnTo>
                <a:close/>
              </a:path>
              <a:path w="1993900" h="373379">
                <a:moveTo>
                  <a:pt x="1981200" y="367284"/>
                </a:moveTo>
                <a:lnTo>
                  <a:pt x="12192" y="367284"/>
                </a:lnTo>
                <a:lnTo>
                  <a:pt x="12192" y="359663"/>
                </a:lnTo>
                <a:lnTo>
                  <a:pt x="1981200" y="359663"/>
                </a:lnTo>
                <a:lnTo>
                  <a:pt x="1981200" y="367284"/>
                </a:lnTo>
                <a:close/>
              </a:path>
              <a:path w="1993900" h="373379">
                <a:moveTo>
                  <a:pt x="1993392" y="367284"/>
                </a:moveTo>
                <a:lnTo>
                  <a:pt x="1981200" y="367284"/>
                </a:lnTo>
                <a:lnTo>
                  <a:pt x="1987296" y="359663"/>
                </a:lnTo>
                <a:lnTo>
                  <a:pt x="1993392" y="359663"/>
                </a:lnTo>
                <a:lnTo>
                  <a:pt x="1993392" y="367284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2785" name="object 18"/>
          <p:cNvSpPr>
            <a:spLocks noChangeArrowheads="1"/>
          </p:cNvSpPr>
          <p:nvPr/>
        </p:nvSpPr>
        <p:spPr bwMode="auto">
          <a:xfrm>
            <a:off x="1456579" y="2752054"/>
            <a:ext cx="1848891" cy="24508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2786" name="object 19"/>
          <p:cNvSpPr>
            <a:spLocks noChangeArrowheads="1"/>
          </p:cNvSpPr>
          <p:nvPr/>
        </p:nvSpPr>
        <p:spPr bwMode="auto">
          <a:xfrm>
            <a:off x="1451149" y="2747735"/>
            <a:ext cx="1859751" cy="253720"/>
          </a:xfrm>
          <a:custGeom>
            <a:avLst/>
            <a:gdLst/>
            <a:ahLst/>
            <a:cxnLst>
              <a:cxn ang="0">
                <a:pos x="2173224" y="373380"/>
              </a:cxn>
              <a:cxn ang="0">
                <a:pos x="0" y="373380"/>
              </a:cxn>
              <a:cxn ang="0">
                <a:pos x="0" y="0"/>
              </a:cxn>
              <a:cxn ang="0">
                <a:pos x="2173224" y="0"/>
              </a:cxn>
              <a:cxn ang="0">
                <a:pos x="2173224" y="6096"/>
              </a:cxn>
              <a:cxn ang="0">
                <a:pos x="12192" y="6096"/>
              </a:cxn>
              <a:cxn ang="0">
                <a:pos x="6096" y="13716"/>
              </a:cxn>
              <a:cxn ang="0">
                <a:pos x="12192" y="13716"/>
              </a:cxn>
              <a:cxn ang="0">
                <a:pos x="12192" y="361187"/>
              </a:cxn>
              <a:cxn ang="0">
                <a:pos x="6096" y="361187"/>
              </a:cxn>
              <a:cxn ang="0">
                <a:pos x="12192" y="367284"/>
              </a:cxn>
              <a:cxn ang="0">
                <a:pos x="2173224" y="367284"/>
              </a:cxn>
              <a:cxn ang="0">
                <a:pos x="2173224" y="373380"/>
              </a:cxn>
              <a:cxn ang="0">
                <a:pos x="12192" y="13716"/>
              </a:cxn>
              <a:cxn ang="0">
                <a:pos x="6096" y="13716"/>
              </a:cxn>
              <a:cxn ang="0">
                <a:pos x="12192" y="6096"/>
              </a:cxn>
              <a:cxn ang="0">
                <a:pos x="12192" y="13716"/>
              </a:cxn>
              <a:cxn ang="0">
                <a:pos x="2159508" y="13716"/>
              </a:cxn>
              <a:cxn ang="0">
                <a:pos x="12192" y="13716"/>
              </a:cxn>
              <a:cxn ang="0">
                <a:pos x="12192" y="6096"/>
              </a:cxn>
              <a:cxn ang="0">
                <a:pos x="2159508" y="6096"/>
              </a:cxn>
              <a:cxn ang="0">
                <a:pos x="2159508" y="13716"/>
              </a:cxn>
              <a:cxn ang="0">
                <a:pos x="2159508" y="367284"/>
              </a:cxn>
              <a:cxn ang="0">
                <a:pos x="2159508" y="6096"/>
              </a:cxn>
              <a:cxn ang="0">
                <a:pos x="2167128" y="13716"/>
              </a:cxn>
              <a:cxn ang="0">
                <a:pos x="2173224" y="13716"/>
              </a:cxn>
              <a:cxn ang="0">
                <a:pos x="2173224" y="361187"/>
              </a:cxn>
              <a:cxn ang="0">
                <a:pos x="2167128" y="361187"/>
              </a:cxn>
              <a:cxn ang="0">
                <a:pos x="2159508" y="367284"/>
              </a:cxn>
              <a:cxn ang="0">
                <a:pos x="2173224" y="13716"/>
              </a:cxn>
              <a:cxn ang="0">
                <a:pos x="2167128" y="13716"/>
              </a:cxn>
              <a:cxn ang="0">
                <a:pos x="2159508" y="6096"/>
              </a:cxn>
              <a:cxn ang="0">
                <a:pos x="2173224" y="6096"/>
              </a:cxn>
              <a:cxn ang="0">
                <a:pos x="2173224" y="13716"/>
              </a:cxn>
              <a:cxn ang="0">
                <a:pos x="12192" y="367284"/>
              </a:cxn>
              <a:cxn ang="0">
                <a:pos x="6096" y="361187"/>
              </a:cxn>
              <a:cxn ang="0">
                <a:pos x="12192" y="361187"/>
              </a:cxn>
              <a:cxn ang="0">
                <a:pos x="12192" y="367284"/>
              </a:cxn>
              <a:cxn ang="0">
                <a:pos x="2159508" y="367284"/>
              </a:cxn>
              <a:cxn ang="0">
                <a:pos x="12192" y="367284"/>
              </a:cxn>
              <a:cxn ang="0">
                <a:pos x="12192" y="361187"/>
              </a:cxn>
              <a:cxn ang="0">
                <a:pos x="2159508" y="361187"/>
              </a:cxn>
              <a:cxn ang="0">
                <a:pos x="2159508" y="367284"/>
              </a:cxn>
              <a:cxn ang="0">
                <a:pos x="2173224" y="367284"/>
              </a:cxn>
              <a:cxn ang="0">
                <a:pos x="2159508" y="367284"/>
              </a:cxn>
              <a:cxn ang="0">
                <a:pos x="2167128" y="361187"/>
              </a:cxn>
              <a:cxn ang="0">
                <a:pos x="2173224" y="361187"/>
              </a:cxn>
              <a:cxn ang="0">
                <a:pos x="2173224" y="367284"/>
              </a:cxn>
            </a:cxnLst>
            <a:rect l="0" t="0" r="r" b="b"/>
            <a:pathLst>
              <a:path w="2173604" h="373379">
                <a:moveTo>
                  <a:pt x="2173224" y="373380"/>
                </a:moveTo>
                <a:lnTo>
                  <a:pt x="0" y="373380"/>
                </a:lnTo>
                <a:lnTo>
                  <a:pt x="0" y="0"/>
                </a:lnTo>
                <a:lnTo>
                  <a:pt x="2173224" y="0"/>
                </a:lnTo>
                <a:lnTo>
                  <a:pt x="2173224" y="6096"/>
                </a:lnTo>
                <a:lnTo>
                  <a:pt x="12192" y="6096"/>
                </a:lnTo>
                <a:lnTo>
                  <a:pt x="6096" y="13716"/>
                </a:lnTo>
                <a:lnTo>
                  <a:pt x="12192" y="13716"/>
                </a:lnTo>
                <a:lnTo>
                  <a:pt x="12192" y="361187"/>
                </a:lnTo>
                <a:lnTo>
                  <a:pt x="6096" y="361187"/>
                </a:lnTo>
                <a:lnTo>
                  <a:pt x="12192" y="367284"/>
                </a:lnTo>
                <a:lnTo>
                  <a:pt x="2173224" y="367284"/>
                </a:lnTo>
                <a:lnTo>
                  <a:pt x="2173224" y="373380"/>
                </a:lnTo>
                <a:close/>
              </a:path>
              <a:path w="2173604" h="373379">
                <a:moveTo>
                  <a:pt x="12192" y="13716"/>
                </a:moveTo>
                <a:lnTo>
                  <a:pt x="6096" y="13716"/>
                </a:lnTo>
                <a:lnTo>
                  <a:pt x="12192" y="6096"/>
                </a:lnTo>
                <a:lnTo>
                  <a:pt x="12192" y="13716"/>
                </a:lnTo>
                <a:close/>
              </a:path>
              <a:path w="2173604" h="373379">
                <a:moveTo>
                  <a:pt x="2159508" y="13716"/>
                </a:moveTo>
                <a:lnTo>
                  <a:pt x="12192" y="13716"/>
                </a:lnTo>
                <a:lnTo>
                  <a:pt x="12192" y="6096"/>
                </a:lnTo>
                <a:lnTo>
                  <a:pt x="2159508" y="6096"/>
                </a:lnTo>
                <a:lnTo>
                  <a:pt x="2159508" y="13716"/>
                </a:lnTo>
                <a:close/>
              </a:path>
              <a:path w="2173604" h="373379">
                <a:moveTo>
                  <a:pt x="2159508" y="367284"/>
                </a:moveTo>
                <a:lnTo>
                  <a:pt x="2159508" y="6096"/>
                </a:lnTo>
                <a:lnTo>
                  <a:pt x="2167128" y="13716"/>
                </a:lnTo>
                <a:lnTo>
                  <a:pt x="2173224" y="13716"/>
                </a:lnTo>
                <a:lnTo>
                  <a:pt x="2173224" y="361187"/>
                </a:lnTo>
                <a:lnTo>
                  <a:pt x="2167128" y="361187"/>
                </a:lnTo>
                <a:lnTo>
                  <a:pt x="2159508" y="367284"/>
                </a:lnTo>
                <a:close/>
              </a:path>
              <a:path w="2173604" h="373379">
                <a:moveTo>
                  <a:pt x="2173224" y="13716"/>
                </a:moveTo>
                <a:lnTo>
                  <a:pt x="2167128" y="13716"/>
                </a:lnTo>
                <a:lnTo>
                  <a:pt x="2159508" y="6096"/>
                </a:lnTo>
                <a:lnTo>
                  <a:pt x="2173224" y="6096"/>
                </a:lnTo>
                <a:lnTo>
                  <a:pt x="2173224" y="13716"/>
                </a:lnTo>
                <a:close/>
              </a:path>
              <a:path w="2173604" h="373379">
                <a:moveTo>
                  <a:pt x="12192" y="367284"/>
                </a:moveTo>
                <a:lnTo>
                  <a:pt x="6096" y="361187"/>
                </a:lnTo>
                <a:lnTo>
                  <a:pt x="12192" y="361187"/>
                </a:lnTo>
                <a:lnTo>
                  <a:pt x="12192" y="367284"/>
                </a:lnTo>
                <a:close/>
              </a:path>
              <a:path w="2173604" h="373379">
                <a:moveTo>
                  <a:pt x="2159508" y="367284"/>
                </a:moveTo>
                <a:lnTo>
                  <a:pt x="12192" y="367284"/>
                </a:lnTo>
                <a:lnTo>
                  <a:pt x="12192" y="361187"/>
                </a:lnTo>
                <a:lnTo>
                  <a:pt x="2159508" y="361187"/>
                </a:lnTo>
                <a:lnTo>
                  <a:pt x="2159508" y="367284"/>
                </a:lnTo>
                <a:close/>
              </a:path>
              <a:path w="2173604" h="373379">
                <a:moveTo>
                  <a:pt x="2173224" y="367284"/>
                </a:moveTo>
                <a:lnTo>
                  <a:pt x="2159508" y="367284"/>
                </a:lnTo>
                <a:lnTo>
                  <a:pt x="2167128" y="361187"/>
                </a:lnTo>
                <a:lnTo>
                  <a:pt x="2173224" y="361187"/>
                </a:lnTo>
                <a:lnTo>
                  <a:pt x="2173224" y="367284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2787" name="object 20"/>
          <p:cNvSpPr>
            <a:spLocks noChangeArrowheads="1"/>
          </p:cNvSpPr>
          <p:nvPr/>
        </p:nvSpPr>
        <p:spPr bwMode="auto">
          <a:xfrm>
            <a:off x="1456579" y="3656809"/>
            <a:ext cx="1478298" cy="245082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2788" name="object 21"/>
          <p:cNvSpPr>
            <a:spLocks noChangeArrowheads="1"/>
          </p:cNvSpPr>
          <p:nvPr/>
        </p:nvSpPr>
        <p:spPr bwMode="auto">
          <a:xfrm>
            <a:off x="1451149" y="3652490"/>
            <a:ext cx="1489158" cy="253720"/>
          </a:xfrm>
          <a:custGeom>
            <a:avLst/>
            <a:gdLst/>
            <a:ahLst/>
            <a:cxnLst>
              <a:cxn ang="0">
                <a:pos x="1740408" y="373380"/>
              </a:cxn>
              <a:cxn ang="0">
                <a:pos x="0" y="373380"/>
              </a:cxn>
              <a:cxn ang="0">
                <a:pos x="0" y="0"/>
              </a:cxn>
              <a:cxn ang="0">
                <a:pos x="1740408" y="0"/>
              </a:cxn>
              <a:cxn ang="0">
                <a:pos x="1740408" y="6096"/>
              </a:cxn>
              <a:cxn ang="0">
                <a:pos x="12192" y="6096"/>
              </a:cxn>
              <a:cxn ang="0">
                <a:pos x="6096" y="13716"/>
              </a:cxn>
              <a:cxn ang="0">
                <a:pos x="12192" y="13716"/>
              </a:cxn>
              <a:cxn ang="0">
                <a:pos x="12192" y="361187"/>
              </a:cxn>
              <a:cxn ang="0">
                <a:pos x="6096" y="361187"/>
              </a:cxn>
              <a:cxn ang="0">
                <a:pos x="12192" y="367284"/>
              </a:cxn>
              <a:cxn ang="0">
                <a:pos x="1740408" y="367284"/>
              </a:cxn>
              <a:cxn ang="0">
                <a:pos x="1740408" y="373380"/>
              </a:cxn>
              <a:cxn ang="0">
                <a:pos x="12192" y="13716"/>
              </a:cxn>
              <a:cxn ang="0">
                <a:pos x="6096" y="13716"/>
              </a:cxn>
              <a:cxn ang="0">
                <a:pos x="12192" y="6096"/>
              </a:cxn>
              <a:cxn ang="0">
                <a:pos x="12192" y="13716"/>
              </a:cxn>
              <a:cxn ang="0">
                <a:pos x="1728216" y="13716"/>
              </a:cxn>
              <a:cxn ang="0">
                <a:pos x="12192" y="13716"/>
              </a:cxn>
              <a:cxn ang="0">
                <a:pos x="12192" y="6096"/>
              </a:cxn>
              <a:cxn ang="0">
                <a:pos x="1728216" y="6096"/>
              </a:cxn>
              <a:cxn ang="0">
                <a:pos x="1728216" y="13716"/>
              </a:cxn>
              <a:cxn ang="0">
                <a:pos x="1728216" y="367284"/>
              </a:cxn>
              <a:cxn ang="0">
                <a:pos x="1728216" y="6096"/>
              </a:cxn>
              <a:cxn ang="0">
                <a:pos x="1734312" y="13716"/>
              </a:cxn>
              <a:cxn ang="0">
                <a:pos x="1740408" y="13716"/>
              </a:cxn>
              <a:cxn ang="0">
                <a:pos x="1740408" y="361187"/>
              </a:cxn>
              <a:cxn ang="0">
                <a:pos x="1734312" y="361187"/>
              </a:cxn>
              <a:cxn ang="0">
                <a:pos x="1728216" y="367284"/>
              </a:cxn>
              <a:cxn ang="0">
                <a:pos x="1740408" y="13716"/>
              </a:cxn>
              <a:cxn ang="0">
                <a:pos x="1734312" y="13716"/>
              </a:cxn>
              <a:cxn ang="0">
                <a:pos x="1728216" y="6096"/>
              </a:cxn>
              <a:cxn ang="0">
                <a:pos x="1740408" y="6096"/>
              </a:cxn>
              <a:cxn ang="0">
                <a:pos x="1740408" y="13716"/>
              </a:cxn>
              <a:cxn ang="0">
                <a:pos x="12192" y="367284"/>
              </a:cxn>
              <a:cxn ang="0">
                <a:pos x="6096" y="361187"/>
              </a:cxn>
              <a:cxn ang="0">
                <a:pos x="12192" y="361187"/>
              </a:cxn>
              <a:cxn ang="0">
                <a:pos x="12192" y="367284"/>
              </a:cxn>
              <a:cxn ang="0">
                <a:pos x="1728216" y="367284"/>
              </a:cxn>
              <a:cxn ang="0">
                <a:pos x="12192" y="367284"/>
              </a:cxn>
              <a:cxn ang="0">
                <a:pos x="12192" y="361187"/>
              </a:cxn>
              <a:cxn ang="0">
                <a:pos x="1728216" y="361187"/>
              </a:cxn>
              <a:cxn ang="0">
                <a:pos x="1728216" y="367284"/>
              </a:cxn>
              <a:cxn ang="0">
                <a:pos x="1740408" y="367284"/>
              </a:cxn>
              <a:cxn ang="0">
                <a:pos x="1728216" y="367284"/>
              </a:cxn>
              <a:cxn ang="0">
                <a:pos x="1734312" y="361187"/>
              </a:cxn>
              <a:cxn ang="0">
                <a:pos x="1740408" y="361187"/>
              </a:cxn>
              <a:cxn ang="0">
                <a:pos x="1740408" y="367284"/>
              </a:cxn>
            </a:cxnLst>
            <a:rect l="0" t="0" r="r" b="b"/>
            <a:pathLst>
              <a:path w="1740535" h="373379">
                <a:moveTo>
                  <a:pt x="1740408" y="373380"/>
                </a:moveTo>
                <a:lnTo>
                  <a:pt x="0" y="373380"/>
                </a:lnTo>
                <a:lnTo>
                  <a:pt x="0" y="0"/>
                </a:lnTo>
                <a:lnTo>
                  <a:pt x="1740408" y="0"/>
                </a:lnTo>
                <a:lnTo>
                  <a:pt x="1740408" y="6096"/>
                </a:lnTo>
                <a:lnTo>
                  <a:pt x="12192" y="6096"/>
                </a:lnTo>
                <a:lnTo>
                  <a:pt x="6096" y="13716"/>
                </a:lnTo>
                <a:lnTo>
                  <a:pt x="12192" y="13716"/>
                </a:lnTo>
                <a:lnTo>
                  <a:pt x="12192" y="361187"/>
                </a:lnTo>
                <a:lnTo>
                  <a:pt x="6096" y="361187"/>
                </a:lnTo>
                <a:lnTo>
                  <a:pt x="12192" y="367284"/>
                </a:lnTo>
                <a:lnTo>
                  <a:pt x="1740408" y="367284"/>
                </a:lnTo>
                <a:lnTo>
                  <a:pt x="1740408" y="373380"/>
                </a:lnTo>
                <a:close/>
              </a:path>
              <a:path w="1740535" h="373379">
                <a:moveTo>
                  <a:pt x="12192" y="13716"/>
                </a:moveTo>
                <a:lnTo>
                  <a:pt x="6096" y="13716"/>
                </a:lnTo>
                <a:lnTo>
                  <a:pt x="12192" y="6096"/>
                </a:lnTo>
                <a:lnTo>
                  <a:pt x="12192" y="13716"/>
                </a:lnTo>
                <a:close/>
              </a:path>
              <a:path w="1740535" h="373379">
                <a:moveTo>
                  <a:pt x="1728216" y="13716"/>
                </a:moveTo>
                <a:lnTo>
                  <a:pt x="12192" y="13716"/>
                </a:lnTo>
                <a:lnTo>
                  <a:pt x="12192" y="6096"/>
                </a:lnTo>
                <a:lnTo>
                  <a:pt x="1728216" y="6096"/>
                </a:lnTo>
                <a:lnTo>
                  <a:pt x="1728216" y="13716"/>
                </a:lnTo>
                <a:close/>
              </a:path>
              <a:path w="1740535" h="373379">
                <a:moveTo>
                  <a:pt x="1728216" y="367284"/>
                </a:moveTo>
                <a:lnTo>
                  <a:pt x="1728216" y="6096"/>
                </a:lnTo>
                <a:lnTo>
                  <a:pt x="1734312" y="13716"/>
                </a:lnTo>
                <a:lnTo>
                  <a:pt x="1740408" y="13716"/>
                </a:lnTo>
                <a:lnTo>
                  <a:pt x="1740408" y="361187"/>
                </a:lnTo>
                <a:lnTo>
                  <a:pt x="1734312" y="361187"/>
                </a:lnTo>
                <a:lnTo>
                  <a:pt x="1728216" y="367284"/>
                </a:lnTo>
                <a:close/>
              </a:path>
              <a:path w="1740535" h="373379">
                <a:moveTo>
                  <a:pt x="1740408" y="13716"/>
                </a:moveTo>
                <a:lnTo>
                  <a:pt x="1734312" y="13716"/>
                </a:lnTo>
                <a:lnTo>
                  <a:pt x="1728216" y="6096"/>
                </a:lnTo>
                <a:lnTo>
                  <a:pt x="1740408" y="6096"/>
                </a:lnTo>
                <a:lnTo>
                  <a:pt x="1740408" y="13716"/>
                </a:lnTo>
                <a:close/>
              </a:path>
              <a:path w="1740535" h="373379">
                <a:moveTo>
                  <a:pt x="12192" y="367284"/>
                </a:moveTo>
                <a:lnTo>
                  <a:pt x="6096" y="361187"/>
                </a:lnTo>
                <a:lnTo>
                  <a:pt x="12192" y="361187"/>
                </a:lnTo>
                <a:lnTo>
                  <a:pt x="12192" y="367284"/>
                </a:lnTo>
                <a:close/>
              </a:path>
              <a:path w="1740535" h="373379">
                <a:moveTo>
                  <a:pt x="1728216" y="367284"/>
                </a:moveTo>
                <a:lnTo>
                  <a:pt x="12192" y="367284"/>
                </a:lnTo>
                <a:lnTo>
                  <a:pt x="12192" y="361187"/>
                </a:lnTo>
                <a:lnTo>
                  <a:pt x="1728216" y="361187"/>
                </a:lnTo>
                <a:lnTo>
                  <a:pt x="1728216" y="367284"/>
                </a:lnTo>
                <a:close/>
              </a:path>
              <a:path w="1740535" h="373379">
                <a:moveTo>
                  <a:pt x="1740408" y="367284"/>
                </a:moveTo>
                <a:lnTo>
                  <a:pt x="1728216" y="367284"/>
                </a:lnTo>
                <a:lnTo>
                  <a:pt x="1734312" y="361187"/>
                </a:lnTo>
                <a:lnTo>
                  <a:pt x="1740408" y="361187"/>
                </a:lnTo>
                <a:lnTo>
                  <a:pt x="1740408" y="367284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2789" name="object 22"/>
          <p:cNvSpPr txBox="1">
            <a:spLocks noChangeArrowheads="1"/>
          </p:cNvSpPr>
          <p:nvPr/>
        </p:nvSpPr>
        <p:spPr bwMode="auto">
          <a:xfrm>
            <a:off x="1794591" y="1896963"/>
            <a:ext cx="999107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solidFill>
                  <a:srgbClr val="FFFFFF"/>
                </a:solidFill>
                <a:latin typeface="宋体" pitchFamily="2" charset="-122"/>
              </a:rPr>
              <a:t>观看完播率</a:t>
            </a:r>
            <a:endParaRPr lang="zh-CN" altLang="zh-CN" dirty="0">
              <a:latin typeface="宋体" pitchFamily="2" charset="-122"/>
            </a:endParaRPr>
          </a:p>
        </p:txBody>
      </p:sp>
      <p:sp>
        <p:nvSpPr>
          <p:cNvPr id="32790" name="object 23"/>
          <p:cNvSpPr txBox="1">
            <a:spLocks noChangeArrowheads="1"/>
          </p:cNvSpPr>
          <p:nvPr/>
        </p:nvSpPr>
        <p:spPr bwMode="auto">
          <a:xfrm>
            <a:off x="1759297" y="2333146"/>
            <a:ext cx="608152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solidFill>
                  <a:srgbClr val="FFFFFF"/>
                </a:solidFill>
                <a:latin typeface="宋体" pitchFamily="2" charset="-122"/>
              </a:rPr>
              <a:t>点赞率</a:t>
            </a:r>
            <a:endParaRPr lang="zh-CN" altLang="zh-CN" dirty="0">
              <a:latin typeface="宋体" pitchFamily="2" charset="-122"/>
            </a:endParaRPr>
          </a:p>
        </p:txBody>
      </p:sp>
      <p:sp>
        <p:nvSpPr>
          <p:cNvPr id="32791" name="object 24"/>
          <p:cNvSpPr txBox="1">
            <a:spLocks noChangeArrowheads="1"/>
          </p:cNvSpPr>
          <p:nvPr/>
        </p:nvSpPr>
        <p:spPr bwMode="auto">
          <a:xfrm>
            <a:off x="1759297" y="2785523"/>
            <a:ext cx="608152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solidFill>
                  <a:srgbClr val="FFFFFF"/>
                </a:solidFill>
                <a:latin typeface="宋体" pitchFamily="2" charset="-122"/>
              </a:rPr>
              <a:t>评论率</a:t>
            </a:r>
            <a:endParaRPr lang="zh-CN" altLang="zh-CN" dirty="0">
              <a:latin typeface="宋体" pitchFamily="2" charset="-122"/>
            </a:endParaRPr>
          </a:p>
        </p:txBody>
      </p:sp>
      <p:sp>
        <p:nvSpPr>
          <p:cNvPr id="32792" name="object 25"/>
          <p:cNvSpPr txBox="1">
            <a:spLocks noChangeArrowheads="1"/>
          </p:cNvSpPr>
          <p:nvPr/>
        </p:nvSpPr>
        <p:spPr bwMode="auto">
          <a:xfrm>
            <a:off x="1775587" y="3200112"/>
            <a:ext cx="608152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solidFill>
                  <a:srgbClr val="FFFFFF"/>
                </a:solidFill>
                <a:latin typeface="宋体" pitchFamily="2" charset="-122"/>
              </a:rPr>
              <a:t>转发率</a:t>
            </a:r>
            <a:endParaRPr lang="zh-CN" altLang="zh-CN" dirty="0">
              <a:latin typeface="宋体" pitchFamily="2" charset="-122"/>
            </a:endParaRPr>
          </a:p>
        </p:txBody>
      </p:sp>
      <p:sp>
        <p:nvSpPr>
          <p:cNvPr id="32793" name="object 26"/>
          <p:cNvSpPr txBox="1">
            <a:spLocks noChangeArrowheads="1"/>
          </p:cNvSpPr>
          <p:nvPr/>
        </p:nvSpPr>
        <p:spPr bwMode="auto">
          <a:xfrm>
            <a:off x="1775587" y="3673003"/>
            <a:ext cx="608152" cy="56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dirty="0">
                <a:solidFill>
                  <a:srgbClr val="FFFFFF"/>
                </a:solidFill>
                <a:latin typeface="宋体" pitchFamily="2" charset="-122"/>
              </a:rPr>
              <a:t>关注比</a:t>
            </a:r>
            <a:endParaRPr lang="zh-CN" altLang="zh-CN" dirty="0">
              <a:latin typeface="宋体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8661" y="1295592"/>
            <a:ext cx="95024" cy="461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/>
            <a:endParaRPr sz="100" noProof="1">
              <a:latin typeface="Times New Roman" panose="02020603050405020304"/>
              <a:cs typeface="Times New Roman" panose="02020603050405020304"/>
            </a:endParaRPr>
          </a:p>
          <a:p>
            <a:pPr marL="9939" fontAlgn="auto"/>
            <a:r>
              <a:rPr sz="100" spc="-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智能分发标签化</a:t>
            </a:r>
            <a:endParaRPr sz="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1159" y="1085059"/>
            <a:ext cx="137106" cy="4616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/>
            <a:endParaRPr sz="100" noProof="1">
              <a:latin typeface="Times New Roman" panose="02020603050405020304"/>
              <a:cs typeface="Times New Roman" panose="02020603050405020304"/>
            </a:endParaRPr>
          </a:p>
          <a:p>
            <a:pPr marL="9939" fontAlgn="auto"/>
            <a:r>
              <a:rPr sz="100" spc="-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抖音超级</a:t>
            </a:r>
            <a:r>
              <a:rPr sz="100" spc="-16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I</a:t>
            </a:r>
            <a:r>
              <a:rPr sz="100" spc="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P</a:t>
            </a:r>
            <a:r>
              <a:rPr sz="100" spc="-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打造操作流程</a:t>
            </a:r>
            <a:endParaRPr sz="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795" name="object 4"/>
          <p:cNvSpPr>
            <a:spLocks noGrp="1" noChangeArrowheads="1"/>
          </p:cNvSpPr>
          <p:nvPr>
            <p:ph type="title"/>
          </p:nvPr>
        </p:nvSpPr>
        <p:spPr bwMode="auto">
          <a:xfrm>
            <a:off x="1419927" y="791391"/>
            <a:ext cx="3153432" cy="394757"/>
          </a:xfrm>
          <a:noFill/>
        </p:spPr>
        <p:txBody>
          <a:bodyPr wrap="square" lIns="0" tIns="9939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2500" dirty="0" smtClean="0">
                <a:latin typeface="宋体" pitchFamily="2" charset="-122"/>
              </a:rPr>
              <a:t>四步标签化形成详解</a:t>
            </a:r>
          </a:p>
        </p:txBody>
      </p:sp>
      <p:sp>
        <p:nvSpPr>
          <p:cNvPr id="33796" name="object 5"/>
          <p:cNvSpPr>
            <a:spLocks noChangeArrowheads="1"/>
          </p:cNvSpPr>
          <p:nvPr/>
        </p:nvSpPr>
        <p:spPr bwMode="auto">
          <a:xfrm>
            <a:off x="1266532" y="730930"/>
            <a:ext cx="3537599" cy="50420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6" name="object 6"/>
          <p:cNvSpPr txBox="1"/>
          <p:nvPr/>
        </p:nvSpPr>
        <p:spPr>
          <a:xfrm>
            <a:off x="5047119" y="1402479"/>
            <a:ext cx="2648448" cy="1219128"/>
          </a:xfrm>
          <a:prstGeom prst="rect">
            <a:avLst/>
          </a:prstGeom>
        </p:spPr>
        <p:txBody>
          <a:bodyPr lIns="0" tIns="122250" rIns="0" bIns="0">
            <a:spAutoFit/>
          </a:bodyPr>
          <a:lstStyle/>
          <a:p>
            <a:pPr marL="9939" fontAlgn="auto">
              <a:spcBef>
                <a:spcPts val="963"/>
              </a:spcBef>
            </a:pPr>
            <a:r>
              <a:rPr spc="-125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1.</a:t>
            </a:r>
            <a:r>
              <a:rPr sz="1300" spc="-4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根据</a:t>
            </a:r>
            <a:r>
              <a:rPr sz="1300" spc="11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5</a:t>
            </a:r>
            <a:r>
              <a:rPr sz="1300" spc="-4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级阶梯视频标签化分发</a:t>
            </a:r>
            <a:endParaRPr sz="13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7829" fontAlgn="auto">
              <a:spcBef>
                <a:spcPts val="591"/>
              </a:spcBef>
            </a:pPr>
            <a:r>
              <a:rPr sz="9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抖音推送系列：</a:t>
            </a:r>
            <a:endParaRPr sz="9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7829" marR="3976" fontAlgn="auto">
              <a:lnSpc>
                <a:spcPct val="140000"/>
              </a:lnSpc>
              <a:spcBef>
                <a:spcPts val="4"/>
              </a:spcBef>
            </a:pPr>
            <a:r>
              <a:rPr sz="9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举例：给你推送了100个视频，根据5级阶梯， 你对视频的挑选，给你推送占比</a:t>
            </a:r>
            <a:endParaRPr sz="9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7829" fontAlgn="auto">
              <a:spcBef>
                <a:spcPts val="450"/>
              </a:spcBef>
              <a:tabLst>
                <a:tab pos="922341" algn="l"/>
                <a:tab pos="1459048" algn="l"/>
              </a:tabLst>
            </a:pPr>
            <a:r>
              <a:rPr sz="9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比如：20%创业	40%减肥	40%搞笑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37617" y="2770407"/>
            <a:ext cx="2888722" cy="1248324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18387" fontAlgn="auto">
              <a:spcBef>
                <a:spcPts val="78"/>
              </a:spcBef>
            </a:pPr>
            <a:r>
              <a:rPr spc="-125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3.</a:t>
            </a:r>
            <a:r>
              <a:rPr sz="9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根据</a:t>
            </a:r>
            <a:r>
              <a:rPr sz="900" spc="78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5</a:t>
            </a:r>
            <a:r>
              <a:rPr sz="9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级阶梯抖音账号推至二级流量池</a:t>
            </a:r>
            <a:endParaRPr sz="9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marR="1912267" fontAlgn="auto">
              <a:lnSpc>
                <a:spcPct val="130000"/>
              </a:lnSpc>
              <a:spcBef>
                <a:spcPts val="376"/>
              </a:spcBef>
            </a:pPr>
            <a:r>
              <a:rPr sz="9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第二层3000  获得了30个赞</a:t>
            </a:r>
            <a:endParaRPr sz="9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fontAlgn="auto">
              <a:spcBef>
                <a:spcPts val="337"/>
              </a:spcBef>
            </a:pPr>
            <a:r>
              <a:rPr sz="9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其中30个是对减肥感兴趣的人给我点的赞</a:t>
            </a:r>
            <a:endParaRPr sz="9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marR="3976" fontAlgn="auto">
              <a:lnSpc>
                <a:spcPct val="130000"/>
              </a:lnSpc>
              <a:spcBef>
                <a:spcPts val="4"/>
              </a:spcBef>
            </a:pPr>
            <a:r>
              <a:rPr sz="9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这个时候我的点赞率达到了1%以上，于是又开始进 一步放大流量池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93" y="1793315"/>
            <a:ext cx="2788268" cy="2685562"/>
          </a:xfrm>
          <a:prstGeom prst="rect">
            <a:avLst/>
          </a:prstGeom>
        </p:spPr>
        <p:txBody>
          <a:bodyPr lIns="0" tIns="81997" rIns="0" bIns="0">
            <a:spAutoFit/>
          </a:bodyPr>
          <a:lstStyle/>
          <a:p>
            <a:pPr marL="392591" fontAlgn="auto">
              <a:spcBef>
                <a:spcPts val="646"/>
              </a:spcBef>
            </a:pPr>
            <a:r>
              <a:rPr sz="1100" spc="-94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2.</a:t>
            </a:r>
            <a:r>
              <a:rPr sz="1100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根据</a:t>
            </a:r>
            <a:r>
              <a:rPr sz="1100" spc="98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5</a:t>
            </a:r>
            <a:r>
              <a:rPr sz="1100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级阶梯抖音账号</a:t>
            </a:r>
            <a:r>
              <a:rPr sz="1100" spc="-12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标</a:t>
            </a:r>
            <a:r>
              <a:rPr sz="1100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签化</a:t>
            </a:r>
            <a:r>
              <a:rPr sz="1100" spc="-12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分</a:t>
            </a:r>
            <a:r>
              <a:rPr sz="1100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发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897990" marR="37271" indent="775244" fontAlgn="auto">
              <a:lnSpc>
                <a:spcPct val="130000"/>
              </a:lnSpc>
              <a:spcBef>
                <a:spcPts val="149"/>
              </a:spcBef>
            </a:pPr>
            <a:r>
              <a:rPr sz="900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自己发送系列： 发一个作品播放量300,3个赞，</a:t>
            </a:r>
            <a:endParaRPr sz="9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2747" marR="37271" indent="536707" algn="just" fontAlgn="auto">
              <a:lnSpc>
                <a:spcPct val="130000"/>
              </a:lnSpc>
              <a:spcBef>
                <a:spcPts val="4"/>
              </a:spcBef>
            </a:pPr>
            <a:r>
              <a:rPr sz="900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2个是对减肥感兴趣的人给我点的赞 于是抖音初步判断，这个视频属于减肥的视频 继续给我加大推送，这时，属于新号流量加持</a:t>
            </a:r>
            <a:endParaRPr sz="9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fontAlgn="auto"/>
            <a:endParaRPr sz="1100" noProof="1">
              <a:latin typeface="Times New Roman" panose="02020603050405020304"/>
              <a:cs typeface="Times New Roman" panose="02020603050405020304"/>
            </a:endParaRPr>
          </a:p>
          <a:p>
            <a:pPr fontAlgn="auto">
              <a:spcBef>
                <a:spcPts val="27"/>
              </a:spcBef>
            </a:pPr>
            <a:endParaRPr sz="1600" noProof="1">
              <a:latin typeface="Times New Roman" panose="02020603050405020304"/>
              <a:cs typeface="Times New Roman" panose="02020603050405020304"/>
            </a:endParaRPr>
          </a:p>
          <a:p>
            <a:pPr marL="1123606" fontAlgn="auto"/>
            <a:r>
              <a:rPr sz="1100" spc="98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4</a:t>
            </a:r>
            <a:r>
              <a:rPr sz="1100" spc="-286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.</a:t>
            </a:r>
            <a:r>
              <a:rPr sz="1100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根据</a:t>
            </a:r>
            <a:r>
              <a:rPr sz="1100" spc="98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5</a:t>
            </a:r>
            <a:r>
              <a:rPr sz="1100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级阶梯</a:t>
            </a:r>
            <a:r>
              <a:rPr sz="1100" spc="-78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-</a:t>
            </a:r>
            <a:r>
              <a:rPr sz="1100" spc="-223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I</a:t>
            </a:r>
            <a:r>
              <a:rPr sz="1100" spc="117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P</a:t>
            </a:r>
            <a:r>
              <a:rPr sz="1100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形成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marR="30811" indent="2087194" fontAlgn="auto">
              <a:lnSpc>
                <a:spcPct val="130000"/>
              </a:lnSpc>
              <a:spcBef>
                <a:spcPts val="157"/>
              </a:spcBef>
            </a:pPr>
            <a:r>
              <a:rPr sz="900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在第4层 抖音发展，其中有1500个是对减肥感兴趣的粉丝</a:t>
            </a:r>
            <a:endParaRPr sz="9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63588" marR="30811" indent="954146" fontAlgn="auto">
              <a:lnSpc>
                <a:spcPct val="130000"/>
              </a:lnSpc>
            </a:pPr>
            <a:r>
              <a:rPr sz="900" noProof="1">
                <a:solidFill>
                  <a:srgbClr val="0A0546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给我点的赞 于是，第一个视频标签形成了</a:t>
            </a:r>
            <a:endParaRPr sz="9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64265" fontAlgn="auto">
              <a:spcBef>
                <a:spcPts val="337"/>
              </a:spcBef>
            </a:pPr>
            <a:r>
              <a:rPr sz="900" b="1" spc="8" noProof="1">
                <a:solidFill>
                  <a:srgbClr val="0A0546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从第六</a:t>
            </a:r>
            <a:r>
              <a:rPr sz="900" b="1" noProof="1">
                <a:solidFill>
                  <a:srgbClr val="0A0546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rPr>
              <a:t>个视频开始，进行标签化智能分发</a:t>
            </a:r>
            <a:endParaRPr sz="900" noProof="1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bject 2"/>
          <p:cNvSpPr>
            <a:spLocks noChangeArrowheads="1"/>
          </p:cNvSpPr>
          <p:nvPr/>
        </p:nvSpPr>
        <p:spPr bwMode="auto">
          <a:xfrm>
            <a:off x="1027615" y="990049"/>
            <a:ext cx="2421748" cy="191747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4818" name="object 3"/>
          <p:cNvSpPr txBox="1">
            <a:spLocks noChangeArrowheads="1"/>
          </p:cNvSpPr>
          <p:nvPr/>
        </p:nvSpPr>
        <p:spPr bwMode="auto">
          <a:xfrm>
            <a:off x="1276033" y="1553631"/>
            <a:ext cx="1585539" cy="8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939" rIns="0" bIns="0"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900" dirty="0">
                <a:solidFill>
                  <a:srgbClr val="FFFFFF"/>
                </a:solidFill>
                <a:latin typeface="宋体" pitchFamily="2" charset="-122"/>
              </a:rPr>
              <a:t>视频上热门的 动态分析</a:t>
            </a:r>
            <a:endParaRPr lang="zh-CN" altLang="zh-CN" sz="1900" dirty="0">
              <a:latin typeface="宋体" pitchFamily="2" charset="-122"/>
            </a:endParaRPr>
          </a:p>
          <a:p>
            <a:pPr marL="9939"/>
            <a:r>
              <a:rPr lang="zh-CN" altLang="zh-CN" sz="1900" dirty="0">
                <a:solidFill>
                  <a:srgbClr val="FFFFFF"/>
                </a:solidFill>
                <a:latin typeface="宋体" pitchFamily="2" charset="-122"/>
              </a:rPr>
              <a:t>标准</a:t>
            </a:r>
            <a:endParaRPr lang="zh-CN" altLang="zh-CN" sz="1900" dirty="0">
              <a:latin typeface="宋体" pitchFamily="2" charset="-122"/>
            </a:endParaRPr>
          </a:p>
        </p:txBody>
      </p:sp>
      <p:sp>
        <p:nvSpPr>
          <p:cNvPr id="34819" name="object 4"/>
          <p:cNvSpPr>
            <a:spLocks noChangeArrowheads="1"/>
          </p:cNvSpPr>
          <p:nvPr/>
        </p:nvSpPr>
        <p:spPr bwMode="auto">
          <a:xfrm>
            <a:off x="2568356" y="1422992"/>
            <a:ext cx="2520845" cy="2006008"/>
          </a:xfrm>
          <a:custGeom>
            <a:avLst/>
            <a:gdLst/>
            <a:ahLst/>
            <a:cxnLst>
              <a:cxn ang="0">
                <a:pos x="1328992" y="2941922"/>
              </a:cxn>
              <a:cxn ang="0">
                <a:pos x="1142344" y="2911526"/>
              </a:cxn>
              <a:cxn ang="0">
                <a:pos x="964326" y="2858511"/>
              </a:cxn>
              <a:cxn ang="0">
                <a:pos x="796494" y="2784430"/>
              </a:cxn>
              <a:cxn ang="0">
                <a:pos x="640401" y="2690838"/>
              </a:cxn>
              <a:cxn ang="0">
                <a:pos x="497601" y="2579289"/>
              </a:cxn>
              <a:cxn ang="0">
                <a:pos x="369650" y="2451338"/>
              </a:cxn>
              <a:cxn ang="0">
                <a:pos x="258101" y="2308539"/>
              </a:cxn>
              <a:cxn ang="0">
                <a:pos x="164509" y="2152445"/>
              </a:cxn>
              <a:cxn ang="0">
                <a:pos x="90428" y="1984613"/>
              </a:cxn>
              <a:cxn ang="0">
                <a:pos x="37413" y="1806595"/>
              </a:cxn>
              <a:cxn ang="0">
                <a:pos x="7017" y="1619947"/>
              </a:cxn>
              <a:cxn ang="0">
                <a:pos x="787" y="1426502"/>
              </a:cxn>
              <a:cxn ang="0">
                <a:pos x="19290" y="1235797"/>
              </a:cxn>
              <a:cxn ang="0">
                <a:pos x="61190" y="1052999"/>
              </a:cxn>
              <a:cxn ang="0">
                <a:pos x="124933" y="879657"/>
              </a:cxn>
              <a:cxn ang="0">
                <a:pos x="208963" y="717321"/>
              </a:cxn>
              <a:cxn ang="0">
                <a:pos x="311728" y="567539"/>
              </a:cxn>
              <a:cxn ang="0">
                <a:pos x="431673" y="431863"/>
              </a:cxn>
              <a:cxn ang="0">
                <a:pos x="567242" y="311841"/>
              </a:cxn>
              <a:cxn ang="0">
                <a:pos x="716883" y="209023"/>
              </a:cxn>
              <a:cxn ang="0">
                <a:pos x="879040" y="124960"/>
              </a:cxn>
              <a:cxn ang="0">
                <a:pos x="1052159" y="61199"/>
              </a:cxn>
              <a:cxn ang="0">
                <a:pos x="1234686" y="19292"/>
              </a:cxn>
              <a:cxn ang="0">
                <a:pos x="1425067" y="787"/>
              </a:cxn>
              <a:cxn ang="0">
                <a:pos x="1618423" y="7017"/>
              </a:cxn>
              <a:cxn ang="0">
                <a:pos x="1805071" y="37417"/>
              </a:cxn>
              <a:cxn ang="0">
                <a:pos x="1983089" y="90445"/>
              </a:cxn>
              <a:cxn ang="0">
                <a:pos x="2150921" y="164550"/>
              </a:cxn>
              <a:cxn ang="0">
                <a:pos x="2307014" y="258185"/>
              </a:cxn>
              <a:cxn ang="0">
                <a:pos x="2449814" y="369798"/>
              </a:cxn>
              <a:cxn ang="0">
                <a:pos x="2577765" y="497841"/>
              </a:cxn>
              <a:cxn ang="0">
                <a:pos x="2689314" y="640764"/>
              </a:cxn>
              <a:cxn ang="0">
                <a:pos x="2782906" y="797017"/>
              </a:cxn>
              <a:cxn ang="0">
                <a:pos x="2856987" y="965050"/>
              </a:cxn>
              <a:cxn ang="0">
                <a:pos x="2910002" y="1143313"/>
              </a:cxn>
              <a:cxn ang="0">
                <a:pos x="2940398" y="1330258"/>
              </a:cxn>
              <a:cxn ang="0">
                <a:pos x="2946628" y="1523872"/>
              </a:cxn>
              <a:cxn ang="0">
                <a:pos x="2928125" y="1714253"/>
              </a:cxn>
              <a:cxn ang="0">
                <a:pos x="2886225" y="1896780"/>
              </a:cxn>
              <a:cxn ang="0">
                <a:pos x="2822482" y="2069899"/>
              </a:cxn>
              <a:cxn ang="0">
                <a:pos x="2738452" y="2232057"/>
              </a:cxn>
              <a:cxn ang="0">
                <a:pos x="2635687" y="2381697"/>
              </a:cxn>
              <a:cxn ang="0">
                <a:pos x="2515743" y="2517267"/>
              </a:cxn>
              <a:cxn ang="0">
                <a:pos x="2380173" y="2637211"/>
              </a:cxn>
              <a:cxn ang="0">
                <a:pos x="2230533" y="2739976"/>
              </a:cxn>
              <a:cxn ang="0">
                <a:pos x="2068375" y="2824006"/>
              </a:cxn>
              <a:cxn ang="0">
                <a:pos x="1895256" y="2887749"/>
              </a:cxn>
              <a:cxn ang="0">
                <a:pos x="1712729" y="2929649"/>
              </a:cxn>
              <a:cxn ang="0">
                <a:pos x="1522348" y="2948152"/>
              </a:cxn>
            </a:cxnLst>
            <a:rect l="0" t="0" r="r" b="b"/>
            <a:pathLst>
              <a:path w="2947670" h="2948940">
                <a:moveTo>
                  <a:pt x="1473708" y="2948940"/>
                </a:moveTo>
                <a:lnTo>
                  <a:pt x="1425067" y="2948152"/>
                </a:lnTo>
                <a:lnTo>
                  <a:pt x="1376821" y="2945805"/>
                </a:lnTo>
                <a:lnTo>
                  <a:pt x="1328992" y="2941922"/>
                </a:lnTo>
                <a:lnTo>
                  <a:pt x="1281606" y="2936529"/>
                </a:lnTo>
                <a:lnTo>
                  <a:pt x="1234686" y="2929649"/>
                </a:lnTo>
                <a:lnTo>
                  <a:pt x="1188258" y="2921307"/>
                </a:lnTo>
                <a:lnTo>
                  <a:pt x="1142344" y="2911526"/>
                </a:lnTo>
                <a:lnTo>
                  <a:pt x="1096970" y="2900332"/>
                </a:lnTo>
                <a:lnTo>
                  <a:pt x="1052159" y="2887749"/>
                </a:lnTo>
                <a:lnTo>
                  <a:pt x="1007937" y="2873800"/>
                </a:lnTo>
                <a:lnTo>
                  <a:pt x="964326" y="2858511"/>
                </a:lnTo>
                <a:lnTo>
                  <a:pt x="921353" y="2841905"/>
                </a:lnTo>
                <a:lnTo>
                  <a:pt x="879040" y="2824006"/>
                </a:lnTo>
                <a:lnTo>
                  <a:pt x="837412" y="2804840"/>
                </a:lnTo>
                <a:lnTo>
                  <a:pt x="796494" y="2784430"/>
                </a:lnTo>
                <a:lnTo>
                  <a:pt x="756309" y="2762800"/>
                </a:lnTo>
                <a:lnTo>
                  <a:pt x="716883" y="2739976"/>
                </a:lnTo>
                <a:lnTo>
                  <a:pt x="678238" y="2715980"/>
                </a:lnTo>
                <a:lnTo>
                  <a:pt x="640401" y="2690838"/>
                </a:lnTo>
                <a:lnTo>
                  <a:pt x="603394" y="2664573"/>
                </a:lnTo>
                <a:lnTo>
                  <a:pt x="567242" y="2637211"/>
                </a:lnTo>
                <a:lnTo>
                  <a:pt x="531970" y="2608775"/>
                </a:lnTo>
                <a:lnTo>
                  <a:pt x="497601" y="2579289"/>
                </a:lnTo>
                <a:lnTo>
                  <a:pt x="464161" y="2548778"/>
                </a:lnTo>
                <a:lnTo>
                  <a:pt x="431673" y="2517267"/>
                </a:lnTo>
                <a:lnTo>
                  <a:pt x="400161" y="2484778"/>
                </a:lnTo>
                <a:lnTo>
                  <a:pt x="369650" y="2451338"/>
                </a:lnTo>
                <a:lnTo>
                  <a:pt x="340164" y="2416969"/>
                </a:lnTo>
                <a:lnTo>
                  <a:pt x="311728" y="2381697"/>
                </a:lnTo>
                <a:lnTo>
                  <a:pt x="284366" y="2345545"/>
                </a:lnTo>
                <a:lnTo>
                  <a:pt x="258101" y="2308539"/>
                </a:lnTo>
                <a:lnTo>
                  <a:pt x="232959" y="2270701"/>
                </a:lnTo>
                <a:lnTo>
                  <a:pt x="208963" y="2232057"/>
                </a:lnTo>
                <a:lnTo>
                  <a:pt x="186139" y="2192630"/>
                </a:lnTo>
                <a:lnTo>
                  <a:pt x="164509" y="2152445"/>
                </a:lnTo>
                <a:lnTo>
                  <a:pt x="144099" y="2111527"/>
                </a:lnTo>
                <a:lnTo>
                  <a:pt x="124933" y="2069899"/>
                </a:lnTo>
                <a:lnTo>
                  <a:pt x="107034" y="2027587"/>
                </a:lnTo>
                <a:lnTo>
                  <a:pt x="90428" y="1984613"/>
                </a:lnTo>
                <a:lnTo>
                  <a:pt x="75139" y="1941003"/>
                </a:lnTo>
                <a:lnTo>
                  <a:pt x="61190" y="1896780"/>
                </a:lnTo>
                <a:lnTo>
                  <a:pt x="48607" y="1851969"/>
                </a:lnTo>
                <a:lnTo>
                  <a:pt x="37413" y="1806595"/>
                </a:lnTo>
                <a:lnTo>
                  <a:pt x="27633" y="1760682"/>
                </a:lnTo>
                <a:lnTo>
                  <a:pt x="19290" y="1714253"/>
                </a:lnTo>
                <a:lnTo>
                  <a:pt x="12410" y="1667333"/>
                </a:lnTo>
                <a:lnTo>
                  <a:pt x="7017" y="1619947"/>
                </a:lnTo>
                <a:lnTo>
                  <a:pt x="3135" y="1572118"/>
                </a:lnTo>
                <a:lnTo>
                  <a:pt x="787" y="1523872"/>
                </a:lnTo>
                <a:lnTo>
                  <a:pt x="0" y="1475232"/>
                </a:lnTo>
                <a:lnTo>
                  <a:pt x="787" y="1426502"/>
                </a:lnTo>
                <a:lnTo>
                  <a:pt x="3135" y="1378169"/>
                </a:lnTo>
                <a:lnTo>
                  <a:pt x="7017" y="1330258"/>
                </a:lnTo>
                <a:lnTo>
                  <a:pt x="12410" y="1282793"/>
                </a:lnTo>
                <a:lnTo>
                  <a:pt x="19290" y="1235797"/>
                </a:lnTo>
                <a:lnTo>
                  <a:pt x="27633" y="1189296"/>
                </a:lnTo>
                <a:lnTo>
                  <a:pt x="37413" y="1143313"/>
                </a:lnTo>
                <a:lnTo>
                  <a:pt x="48607" y="1097873"/>
                </a:lnTo>
                <a:lnTo>
                  <a:pt x="61190" y="1052999"/>
                </a:lnTo>
                <a:lnTo>
                  <a:pt x="75139" y="1008717"/>
                </a:lnTo>
                <a:lnTo>
                  <a:pt x="90428" y="965050"/>
                </a:lnTo>
                <a:lnTo>
                  <a:pt x="107034" y="922022"/>
                </a:lnTo>
                <a:lnTo>
                  <a:pt x="124933" y="879657"/>
                </a:lnTo>
                <a:lnTo>
                  <a:pt x="144099" y="837981"/>
                </a:lnTo>
                <a:lnTo>
                  <a:pt x="164509" y="797017"/>
                </a:lnTo>
                <a:lnTo>
                  <a:pt x="186139" y="756788"/>
                </a:lnTo>
                <a:lnTo>
                  <a:pt x="208963" y="717321"/>
                </a:lnTo>
                <a:lnTo>
                  <a:pt x="232959" y="678638"/>
                </a:lnTo>
                <a:lnTo>
                  <a:pt x="258101" y="640764"/>
                </a:lnTo>
                <a:lnTo>
                  <a:pt x="284366" y="603723"/>
                </a:lnTo>
                <a:lnTo>
                  <a:pt x="311728" y="567539"/>
                </a:lnTo>
                <a:lnTo>
                  <a:pt x="340164" y="532238"/>
                </a:lnTo>
                <a:lnTo>
                  <a:pt x="369650" y="497841"/>
                </a:lnTo>
                <a:lnTo>
                  <a:pt x="400161" y="464375"/>
                </a:lnTo>
                <a:lnTo>
                  <a:pt x="431673" y="431863"/>
                </a:lnTo>
                <a:lnTo>
                  <a:pt x="464161" y="400329"/>
                </a:lnTo>
                <a:lnTo>
                  <a:pt x="497601" y="369798"/>
                </a:lnTo>
                <a:lnTo>
                  <a:pt x="531970" y="340294"/>
                </a:lnTo>
                <a:lnTo>
                  <a:pt x="567242" y="311841"/>
                </a:lnTo>
                <a:lnTo>
                  <a:pt x="603394" y="284463"/>
                </a:lnTo>
                <a:lnTo>
                  <a:pt x="640401" y="258185"/>
                </a:lnTo>
                <a:lnTo>
                  <a:pt x="678238" y="233030"/>
                </a:lnTo>
                <a:lnTo>
                  <a:pt x="716883" y="209023"/>
                </a:lnTo>
                <a:lnTo>
                  <a:pt x="756309" y="186189"/>
                </a:lnTo>
                <a:lnTo>
                  <a:pt x="796494" y="164550"/>
                </a:lnTo>
                <a:lnTo>
                  <a:pt x="837412" y="144133"/>
                </a:lnTo>
                <a:lnTo>
                  <a:pt x="879040" y="124960"/>
                </a:lnTo>
                <a:lnTo>
                  <a:pt x="921353" y="107055"/>
                </a:lnTo>
                <a:lnTo>
                  <a:pt x="964326" y="90445"/>
                </a:lnTo>
                <a:lnTo>
                  <a:pt x="1007937" y="75151"/>
                </a:lnTo>
                <a:lnTo>
                  <a:pt x="1052159" y="61199"/>
                </a:lnTo>
                <a:lnTo>
                  <a:pt x="1096970" y="48613"/>
                </a:lnTo>
                <a:lnTo>
                  <a:pt x="1142344" y="37417"/>
                </a:lnTo>
                <a:lnTo>
                  <a:pt x="1188258" y="27635"/>
                </a:lnTo>
                <a:lnTo>
                  <a:pt x="1234686" y="19292"/>
                </a:lnTo>
                <a:lnTo>
                  <a:pt x="1281606" y="12411"/>
                </a:lnTo>
                <a:lnTo>
                  <a:pt x="1328992" y="7017"/>
                </a:lnTo>
                <a:lnTo>
                  <a:pt x="1376821" y="3135"/>
                </a:lnTo>
                <a:lnTo>
                  <a:pt x="1425067" y="787"/>
                </a:lnTo>
                <a:lnTo>
                  <a:pt x="1473708" y="0"/>
                </a:lnTo>
                <a:lnTo>
                  <a:pt x="1522348" y="787"/>
                </a:lnTo>
                <a:lnTo>
                  <a:pt x="1570594" y="3135"/>
                </a:lnTo>
                <a:lnTo>
                  <a:pt x="1618423" y="7017"/>
                </a:lnTo>
                <a:lnTo>
                  <a:pt x="1665809" y="12411"/>
                </a:lnTo>
                <a:lnTo>
                  <a:pt x="1712729" y="19292"/>
                </a:lnTo>
                <a:lnTo>
                  <a:pt x="1759158" y="27635"/>
                </a:lnTo>
                <a:lnTo>
                  <a:pt x="1805071" y="37417"/>
                </a:lnTo>
                <a:lnTo>
                  <a:pt x="1850445" y="48613"/>
                </a:lnTo>
                <a:lnTo>
                  <a:pt x="1895256" y="61199"/>
                </a:lnTo>
                <a:lnTo>
                  <a:pt x="1939479" y="75151"/>
                </a:lnTo>
                <a:lnTo>
                  <a:pt x="1983089" y="90445"/>
                </a:lnTo>
                <a:lnTo>
                  <a:pt x="2026063" y="107055"/>
                </a:lnTo>
                <a:lnTo>
                  <a:pt x="2068375" y="124960"/>
                </a:lnTo>
                <a:lnTo>
                  <a:pt x="2110003" y="144133"/>
                </a:lnTo>
                <a:lnTo>
                  <a:pt x="2150921" y="164550"/>
                </a:lnTo>
                <a:lnTo>
                  <a:pt x="2191106" y="186189"/>
                </a:lnTo>
                <a:lnTo>
                  <a:pt x="2230533" y="209023"/>
                </a:lnTo>
                <a:lnTo>
                  <a:pt x="2269177" y="233030"/>
                </a:lnTo>
                <a:lnTo>
                  <a:pt x="2307014" y="258185"/>
                </a:lnTo>
                <a:lnTo>
                  <a:pt x="2344021" y="284463"/>
                </a:lnTo>
                <a:lnTo>
                  <a:pt x="2380173" y="311841"/>
                </a:lnTo>
                <a:lnTo>
                  <a:pt x="2415445" y="340294"/>
                </a:lnTo>
                <a:lnTo>
                  <a:pt x="2449814" y="369798"/>
                </a:lnTo>
                <a:lnTo>
                  <a:pt x="2483254" y="400329"/>
                </a:lnTo>
                <a:lnTo>
                  <a:pt x="2515743" y="431863"/>
                </a:lnTo>
                <a:lnTo>
                  <a:pt x="2547254" y="464375"/>
                </a:lnTo>
                <a:lnTo>
                  <a:pt x="2577765" y="497841"/>
                </a:lnTo>
                <a:lnTo>
                  <a:pt x="2607251" y="532238"/>
                </a:lnTo>
                <a:lnTo>
                  <a:pt x="2635687" y="567539"/>
                </a:lnTo>
                <a:lnTo>
                  <a:pt x="2663049" y="603723"/>
                </a:lnTo>
                <a:lnTo>
                  <a:pt x="2689314" y="640764"/>
                </a:lnTo>
                <a:lnTo>
                  <a:pt x="2714456" y="678638"/>
                </a:lnTo>
                <a:lnTo>
                  <a:pt x="2738452" y="717321"/>
                </a:lnTo>
                <a:lnTo>
                  <a:pt x="2761276" y="756788"/>
                </a:lnTo>
                <a:lnTo>
                  <a:pt x="2782906" y="797017"/>
                </a:lnTo>
                <a:lnTo>
                  <a:pt x="2803316" y="837981"/>
                </a:lnTo>
                <a:lnTo>
                  <a:pt x="2822482" y="879657"/>
                </a:lnTo>
                <a:lnTo>
                  <a:pt x="2840381" y="922022"/>
                </a:lnTo>
                <a:lnTo>
                  <a:pt x="2856987" y="965050"/>
                </a:lnTo>
                <a:lnTo>
                  <a:pt x="2872276" y="1008717"/>
                </a:lnTo>
                <a:lnTo>
                  <a:pt x="2886225" y="1052999"/>
                </a:lnTo>
                <a:lnTo>
                  <a:pt x="2898808" y="1097873"/>
                </a:lnTo>
                <a:lnTo>
                  <a:pt x="2910002" y="1143313"/>
                </a:lnTo>
                <a:lnTo>
                  <a:pt x="2919783" y="1189296"/>
                </a:lnTo>
                <a:lnTo>
                  <a:pt x="2928125" y="1235797"/>
                </a:lnTo>
                <a:lnTo>
                  <a:pt x="2935005" y="1282793"/>
                </a:lnTo>
                <a:lnTo>
                  <a:pt x="2940398" y="1330258"/>
                </a:lnTo>
                <a:lnTo>
                  <a:pt x="2944281" y="1378169"/>
                </a:lnTo>
                <a:lnTo>
                  <a:pt x="2946628" y="1426502"/>
                </a:lnTo>
                <a:lnTo>
                  <a:pt x="2947416" y="1475232"/>
                </a:lnTo>
                <a:lnTo>
                  <a:pt x="2946628" y="1523872"/>
                </a:lnTo>
                <a:lnTo>
                  <a:pt x="2944281" y="1572118"/>
                </a:lnTo>
                <a:lnTo>
                  <a:pt x="2940398" y="1619947"/>
                </a:lnTo>
                <a:lnTo>
                  <a:pt x="2935005" y="1667333"/>
                </a:lnTo>
                <a:lnTo>
                  <a:pt x="2928125" y="1714253"/>
                </a:lnTo>
                <a:lnTo>
                  <a:pt x="2919783" y="1760682"/>
                </a:lnTo>
                <a:lnTo>
                  <a:pt x="2910002" y="1806595"/>
                </a:lnTo>
                <a:lnTo>
                  <a:pt x="2898808" y="1851969"/>
                </a:lnTo>
                <a:lnTo>
                  <a:pt x="2886225" y="1896780"/>
                </a:lnTo>
                <a:lnTo>
                  <a:pt x="2872276" y="1941003"/>
                </a:lnTo>
                <a:lnTo>
                  <a:pt x="2856987" y="1984613"/>
                </a:lnTo>
                <a:lnTo>
                  <a:pt x="2840381" y="2027587"/>
                </a:lnTo>
                <a:lnTo>
                  <a:pt x="2822482" y="2069899"/>
                </a:lnTo>
                <a:lnTo>
                  <a:pt x="2803316" y="2111527"/>
                </a:lnTo>
                <a:lnTo>
                  <a:pt x="2782906" y="2152445"/>
                </a:lnTo>
                <a:lnTo>
                  <a:pt x="2761276" y="2192630"/>
                </a:lnTo>
                <a:lnTo>
                  <a:pt x="2738452" y="2232057"/>
                </a:lnTo>
                <a:lnTo>
                  <a:pt x="2714456" y="2270701"/>
                </a:lnTo>
                <a:lnTo>
                  <a:pt x="2689314" y="2308539"/>
                </a:lnTo>
                <a:lnTo>
                  <a:pt x="2663049" y="2345545"/>
                </a:lnTo>
                <a:lnTo>
                  <a:pt x="2635687" y="2381697"/>
                </a:lnTo>
                <a:lnTo>
                  <a:pt x="2607251" y="2416969"/>
                </a:lnTo>
                <a:lnTo>
                  <a:pt x="2577765" y="2451338"/>
                </a:lnTo>
                <a:lnTo>
                  <a:pt x="2547254" y="2484778"/>
                </a:lnTo>
                <a:lnTo>
                  <a:pt x="2515743" y="2517267"/>
                </a:lnTo>
                <a:lnTo>
                  <a:pt x="2483254" y="2548778"/>
                </a:lnTo>
                <a:lnTo>
                  <a:pt x="2449814" y="2579289"/>
                </a:lnTo>
                <a:lnTo>
                  <a:pt x="2415445" y="2608775"/>
                </a:lnTo>
                <a:lnTo>
                  <a:pt x="2380173" y="2637211"/>
                </a:lnTo>
                <a:lnTo>
                  <a:pt x="2344021" y="2664573"/>
                </a:lnTo>
                <a:lnTo>
                  <a:pt x="2307014" y="2690838"/>
                </a:lnTo>
                <a:lnTo>
                  <a:pt x="2269177" y="2715980"/>
                </a:lnTo>
                <a:lnTo>
                  <a:pt x="2230533" y="2739976"/>
                </a:lnTo>
                <a:lnTo>
                  <a:pt x="2191106" y="2762800"/>
                </a:lnTo>
                <a:lnTo>
                  <a:pt x="2150921" y="2784430"/>
                </a:lnTo>
                <a:lnTo>
                  <a:pt x="2110003" y="2804840"/>
                </a:lnTo>
                <a:lnTo>
                  <a:pt x="2068375" y="2824006"/>
                </a:lnTo>
                <a:lnTo>
                  <a:pt x="2026063" y="2841905"/>
                </a:lnTo>
                <a:lnTo>
                  <a:pt x="1983089" y="2858511"/>
                </a:lnTo>
                <a:lnTo>
                  <a:pt x="1939479" y="2873800"/>
                </a:lnTo>
                <a:lnTo>
                  <a:pt x="1895256" y="2887749"/>
                </a:lnTo>
                <a:lnTo>
                  <a:pt x="1850445" y="2900332"/>
                </a:lnTo>
                <a:lnTo>
                  <a:pt x="1805071" y="2911526"/>
                </a:lnTo>
                <a:lnTo>
                  <a:pt x="1759158" y="2921307"/>
                </a:lnTo>
                <a:lnTo>
                  <a:pt x="1712729" y="2929649"/>
                </a:lnTo>
                <a:lnTo>
                  <a:pt x="1665809" y="2936529"/>
                </a:lnTo>
                <a:lnTo>
                  <a:pt x="1618423" y="2941922"/>
                </a:lnTo>
                <a:lnTo>
                  <a:pt x="1570594" y="2945805"/>
                </a:lnTo>
                <a:lnTo>
                  <a:pt x="1522348" y="2948152"/>
                </a:lnTo>
                <a:lnTo>
                  <a:pt x="1473708" y="2948940"/>
                </a:lnTo>
                <a:close/>
              </a:path>
            </a:pathLst>
          </a:custGeom>
          <a:solidFill>
            <a:srgbClr val="0A0544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4820" name="object 5"/>
          <p:cNvSpPr>
            <a:spLocks noChangeArrowheads="1"/>
          </p:cNvSpPr>
          <p:nvPr/>
        </p:nvSpPr>
        <p:spPr bwMode="auto">
          <a:xfrm>
            <a:off x="2534420" y="1399239"/>
            <a:ext cx="2587361" cy="205567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4821" name="object 6"/>
          <p:cNvSpPr>
            <a:spLocks noChangeArrowheads="1"/>
          </p:cNvSpPr>
          <p:nvPr/>
        </p:nvSpPr>
        <p:spPr bwMode="auto">
          <a:xfrm>
            <a:off x="4512271" y="1281557"/>
            <a:ext cx="2193691" cy="1744730"/>
          </a:xfrm>
          <a:custGeom>
            <a:avLst/>
            <a:gdLst/>
            <a:ahLst/>
            <a:cxnLst>
              <a:cxn ang="0">
                <a:pos x="1187445" y="2561372"/>
              </a:cxn>
              <a:cxn ang="0">
                <a:pos x="1047461" y="2543282"/>
              </a:cxn>
              <a:cxn ang="0">
                <a:pos x="912613" y="2510568"/>
              </a:cxn>
              <a:cxn ang="0">
                <a:pos x="783740" y="2464069"/>
              </a:cxn>
              <a:cxn ang="0">
                <a:pos x="661679" y="2404627"/>
              </a:cxn>
              <a:cxn ang="0">
                <a:pos x="547268" y="2333082"/>
              </a:cxn>
              <a:cxn ang="0">
                <a:pos x="441344" y="2250273"/>
              </a:cxn>
              <a:cxn ang="0">
                <a:pos x="344744" y="2157043"/>
              </a:cxn>
              <a:cxn ang="0">
                <a:pos x="258307" y="2054230"/>
              </a:cxn>
              <a:cxn ang="0">
                <a:pos x="182870" y="1942677"/>
              </a:cxn>
              <a:cxn ang="0">
                <a:pos x="119270" y="1823222"/>
              </a:cxn>
              <a:cxn ang="0">
                <a:pos x="68346" y="1696708"/>
              </a:cxn>
              <a:cxn ang="0">
                <a:pos x="30934" y="1563973"/>
              </a:cxn>
              <a:cxn ang="0">
                <a:pos x="7873" y="1425860"/>
              </a:cxn>
              <a:cxn ang="0">
                <a:pos x="0" y="1283208"/>
              </a:cxn>
              <a:cxn ang="0">
                <a:pos x="7873" y="1140264"/>
              </a:cxn>
              <a:cxn ang="0">
                <a:pos x="30934" y="1001899"/>
              </a:cxn>
              <a:cxn ang="0">
                <a:pos x="68346" y="868950"/>
              </a:cxn>
              <a:cxn ang="0">
                <a:pos x="119270" y="742255"/>
              </a:cxn>
              <a:cxn ang="0">
                <a:pos x="182870" y="622651"/>
              </a:cxn>
              <a:cxn ang="0">
                <a:pos x="258307" y="510975"/>
              </a:cxn>
              <a:cxn ang="0">
                <a:pos x="344744" y="408066"/>
              </a:cxn>
              <a:cxn ang="0">
                <a:pos x="441344" y="314761"/>
              </a:cxn>
              <a:cxn ang="0">
                <a:pos x="547268" y="231897"/>
              </a:cxn>
              <a:cxn ang="0">
                <a:pos x="661679" y="160313"/>
              </a:cxn>
              <a:cxn ang="0">
                <a:pos x="783740" y="100845"/>
              </a:cxn>
              <a:cxn ang="0">
                <a:pos x="912613" y="54332"/>
              </a:cxn>
              <a:cxn ang="0">
                <a:pos x="1047461" y="21611"/>
              </a:cxn>
              <a:cxn ang="0">
                <a:pos x="1187445" y="3519"/>
              </a:cxn>
              <a:cxn ang="0">
                <a:pos x="1331310" y="885"/>
              </a:cxn>
              <a:cxn ang="0">
                <a:pos x="1472787" y="13914"/>
              </a:cxn>
              <a:cxn ang="0">
                <a:pos x="1609372" y="41851"/>
              </a:cxn>
              <a:cxn ang="0">
                <a:pos x="1740232" y="83860"/>
              </a:cxn>
              <a:cxn ang="0">
                <a:pos x="1864537" y="139103"/>
              </a:cxn>
              <a:cxn ang="0">
                <a:pos x="1981454" y="206741"/>
              </a:cxn>
              <a:cxn ang="0">
                <a:pos x="2090151" y="285938"/>
              </a:cxn>
              <a:cxn ang="0">
                <a:pos x="2189797" y="375856"/>
              </a:cxn>
              <a:cxn ang="0">
                <a:pos x="2279560" y="475657"/>
              </a:cxn>
              <a:cxn ang="0">
                <a:pos x="2358608" y="584503"/>
              </a:cxn>
              <a:cxn ang="0">
                <a:pos x="2426109" y="701558"/>
              </a:cxn>
              <a:cxn ang="0">
                <a:pos x="2481231" y="825982"/>
              </a:cxn>
              <a:cxn ang="0">
                <a:pos x="2523143" y="956940"/>
              </a:cxn>
              <a:cxn ang="0">
                <a:pos x="2551013" y="1093593"/>
              </a:cxn>
              <a:cxn ang="0">
                <a:pos x="2564009" y="1235103"/>
              </a:cxn>
              <a:cxn ang="0">
                <a:pos x="2561381" y="1378772"/>
              </a:cxn>
              <a:cxn ang="0">
                <a:pos x="2543335" y="1518492"/>
              </a:cxn>
              <a:cxn ang="0">
                <a:pos x="2510692" y="1653112"/>
              </a:cxn>
              <a:cxn ang="0">
                <a:pos x="2464284" y="1781794"/>
              </a:cxn>
              <a:cxn ang="0">
                <a:pos x="2404943" y="1903695"/>
              </a:cxn>
              <a:cxn ang="0">
                <a:pos x="2333500" y="2017975"/>
              </a:cxn>
              <a:cxn ang="0">
                <a:pos x="2250788" y="2123795"/>
              </a:cxn>
              <a:cxn ang="0">
                <a:pos x="2157639" y="2220313"/>
              </a:cxn>
              <a:cxn ang="0">
                <a:pos x="2054883" y="2306689"/>
              </a:cxn>
              <a:cxn ang="0">
                <a:pos x="1943354" y="2382082"/>
              </a:cxn>
              <a:cxn ang="0">
                <a:pos x="1823882" y="2445652"/>
              </a:cxn>
              <a:cxn ang="0">
                <a:pos x="1697299" y="2496559"/>
              </a:cxn>
              <a:cxn ang="0">
                <a:pos x="1564438" y="2533961"/>
              </a:cxn>
              <a:cxn ang="0">
                <a:pos x="1426130" y="2557019"/>
              </a:cxn>
              <a:cxn ang="0">
                <a:pos x="1283208" y="2564892"/>
              </a:cxn>
            </a:cxnLst>
            <a:rect l="0" t="0" r="r" b="b"/>
            <a:pathLst>
              <a:path w="2565400" h="2565400">
                <a:moveTo>
                  <a:pt x="1283208" y="2564892"/>
                </a:moveTo>
                <a:lnTo>
                  <a:pt x="1235103" y="2564006"/>
                </a:lnTo>
                <a:lnTo>
                  <a:pt x="1187445" y="2561372"/>
                </a:lnTo>
                <a:lnTo>
                  <a:pt x="1140264" y="2557019"/>
                </a:lnTo>
                <a:lnTo>
                  <a:pt x="1093593" y="2550979"/>
                </a:lnTo>
                <a:lnTo>
                  <a:pt x="1047461" y="2543282"/>
                </a:lnTo>
                <a:lnTo>
                  <a:pt x="1001899" y="2533961"/>
                </a:lnTo>
                <a:lnTo>
                  <a:pt x="956940" y="2523046"/>
                </a:lnTo>
                <a:lnTo>
                  <a:pt x="912613" y="2510568"/>
                </a:lnTo>
                <a:lnTo>
                  <a:pt x="868950" y="2496559"/>
                </a:lnTo>
                <a:lnTo>
                  <a:pt x="825982" y="2481049"/>
                </a:lnTo>
                <a:lnTo>
                  <a:pt x="783740" y="2464069"/>
                </a:lnTo>
                <a:lnTo>
                  <a:pt x="742255" y="2445652"/>
                </a:lnTo>
                <a:lnTo>
                  <a:pt x="701558" y="2425828"/>
                </a:lnTo>
                <a:lnTo>
                  <a:pt x="661679" y="2404627"/>
                </a:lnTo>
                <a:lnTo>
                  <a:pt x="622651" y="2382082"/>
                </a:lnTo>
                <a:lnTo>
                  <a:pt x="584503" y="2358223"/>
                </a:lnTo>
                <a:lnTo>
                  <a:pt x="547268" y="2333082"/>
                </a:lnTo>
                <a:lnTo>
                  <a:pt x="510975" y="2306689"/>
                </a:lnTo>
                <a:lnTo>
                  <a:pt x="475657" y="2279075"/>
                </a:lnTo>
                <a:lnTo>
                  <a:pt x="441344" y="2250273"/>
                </a:lnTo>
                <a:lnTo>
                  <a:pt x="408066" y="2220313"/>
                </a:lnTo>
                <a:lnTo>
                  <a:pt x="375856" y="2189226"/>
                </a:lnTo>
                <a:lnTo>
                  <a:pt x="344744" y="2157043"/>
                </a:lnTo>
                <a:lnTo>
                  <a:pt x="314761" y="2123795"/>
                </a:lnTo>
                <a:lnTo>
                  <a:pt x="285938" y="2089514"/>
                </a:lnTo>
                <a:lnTo>
                  <a:pt x="258307" y="2054230"/>
                </a:lnTo>
                <a:lnTo>
                  <a:pt x="231897" y="2017975"/>
                </a:lnTo>
                <a:lnTo>
                  <a:pt x="206741" y="1980780"/>
                </a:lnTo>
                <a:lnTo>
                  <a:pt x="182870" y="1942677"/>
                </a:lnTo>
                <a:lnTo>
                  <a:pt x="160313" y="1903695"/>
                </a:lnTo>
                <a:lnTo>
                  <a:pt x="139103" y="1863866"/>
                </a:lnTo>
                <a:lnTo>
                  <a:pt x="119270" y="1823222"/>
                </a:lnTo>
                <a:lnTo>
                  <a:pt x="100845" y="1781794"/>
                </a:lnTo>
                <a:lnTo>
                  <a:pt x="83860" y="1739612"/>
                </a:lnTo>
                <a:lnTo>
                  <a:pt x="68346" y="1696708"/>
                </a:lnTo>
                <a:lnTo>
                  <a:pt x="54332" y="1653112"/>
                </a:lnTo>
                <a:lnTo>
                  <a:pt x="41851" y="1608857"/>
                </a:lnTo>
                <a:lnTo>
                  <a:pt x="30934" y="1563973"/>
                </a:lnTo>
                <a:lnTo>
                  <a:pt x="21611" y="1518492"/>
                </a:lnTo>
                <a:lnTo>
                  <a:pt x="13914" y="1472443"/>
                </a:lnTo>
                <a:lnTo>
                  <a:pt x="7873" y="1425860"/>
                </a:lnTo>
                <a:lnTo>
                  <a:pt x="3519" y="1378772"/>
                </a:lnTo>
                <a:lnTo>
                  <a:pt x="885" y="1331211"/>
                </a:lnTo>
                <a:lnTo>
                  <a:pt x="0" y="1283208"/>
                </a:lnTo>
                <a:lnTo>
                  <a:pt x="885" y="1235103"/>
                </a:lnTo>
                <a:lnTo>
                  <a:pt x="3519" y="1187445"/>
                </a:lnTo>
                <a:lnTo>
                  <a:pt x="7873" y="1140264"/>
                </a:lnTo>
                <a:lnTo>
                  <a:pt x="13914" y="1093593"/>
                </a:lnTo>
                <a:lnTo>
                  <a:pt x="21611" y="1047461"/>
                </a:lnTo>
                <a:lnTo>
                  <a:pt x="30934" y="1001899"/>
                </a:lnTo>
                <a:lnTo>
                  <a:pt x="41851" y="956940"/>
                </a:lnTo>
                <a:lnTo>
                  <a:pt x="54332" y="912613"/>
                </a:lnTo>
                <a:lnTo>
                  <a:pt x="68346" y="868950"/>
                </a:lnTo>
                <a:lnTo>
                  <a:pt x="83860" y="825982"/>
                </a:lnTo>
                <a:lnTo>
                  <a:pt x="100845" y="783740"/>
                </a:lnTo>
                <a:lnTo>
                  <a:pt x="119270" y="742255"/>
                </a:lnTo>
                <a:lnTo>
                  <a:pt x="139103" y="701558"/>
                </a:lnTo>
                <a:lnTo>
                  <a:pt x="160313" y="661679"/>
                </a:lnTo>
                <a:lnTo>
                  <a:pt x="182870" y="622651"/>
                </a:lnTo>
                <a:lnTo>
                  <a:pt x="206741" y="584503"/>
                </a:lnTo>
                <a:lnTo>
                  <a:pt x="231897" y="547268"/>
                </a:lnTo>
                <a:lnTo>
                  <a:pt x="258307" y="510975"/>
                </a:lnTo>
                <a:lnTo>
                  <a:pt x="285938" y="475657"/>
                </a:lnTo>
                <a:lnTo>
                  <a:pt x="314761" y="441343"/>
                </a:lnTo>
                <a:lnTo>
                  <a:pt x="344744" y="408066"/>
                </a:lnTo>
                <a:lnTo>
                  <a:pt x="375856" y="375856"/>
                </a:lnTo>
                <a:lnTo>
                  <a:pt x="408066" y="344744"/>
                </a:lnTo>
                <a:lnTo>
                  <a:pt x="441344" y="314761"/>
                </a:lnTo>
                <a:lnTo>
                  <a:pt x="475657" y="285938"/>
                </a:lnTo>
                <a:lnTo>
                  <a:pt x="510975" y="258307"/>
                </a:lnTo>
                <a:lnTo>
                  <a:pt x="547268" y="231897"/>
                </a:lnTo>
                <a:lnTo>
                  <a:pt x="584503" y="206741"/>
                </a:lnTo>
                <a:lnTo>
                  <a:pt x="622651" y="182870"/>
                </a:lnTo>
                <a:lnTo>
                  <a:pt x="661679" y="160313"/>
                </a:lnTo>
                <a:lnTo>
                  <a:pt x="701558" y="139103"/>
                </a:lnTo>
                <a:lnTo>
                  <a:pt x="742255" y="119270"/>
                </a:lnTo>
                <a:lnTo>
                  <a:pt x="783740" y="100845"/>
                </a:lnTo>
                <a:lnTo>
                  <a:pt x="825982" y="83860"/>
                </a:lnTo>
                <a:lnTo>
                  <a:pt x="868950" y="68346"/>
                </a:lnTo>
                <a:lnTo>
                  <a:pt x="912613" y="54332"/>
                </a:lnTo>
                <a:lnTo>
                  <a:pt x="956940" y="41851"/>
                </a:lnTo>
                <a:lnTo>
                  <a:pt x="1001899" y="30934"/>
                </a:lnTo>
                <a:lnTo>
                  <a:pt x="1047461" y="21611"/>
                </a:lnTo>
                <a:lnTo>
                  <a:pt x="1093593" y="13914"/>
                </a:lnTo>
                <a:lnTo>
                  <a:pt x="1140264" y="7873"/>
                </a:lnTo>
                <a:lnTo>
                  <a:pt x="1187445" y="3519"/>
                </a:lnTo>
                <a:lnTo>
                  <a:pt x="1235103" y="885"/>
                </a:lnTo>
                <a:lnTo>
                  <a:pt x="1283208" y="0"/>
                </a:lnTo>
                <a:lnTo>
                  <a:pt x="1331310" y="885"/>
                </a:lnTo>
                <a:lnTo>
                  <a:pt x="1378961" y="3519"/>
                </a:lnTo>
                <a:lnTo>
                  <a:pt x="1426130" y="7873"/>
                </a:lnTo>
                <a:lnTo>
                  <a:pt x="1472787" y="13914"/>
                </a:lnTo>
                <a:lnTo>
                  <a:pt x="1518900" y="21611"/>
                </a:lnTo>
                <a:lnTo>
                  <a:pt x="1564438" y="30934"/>
                </a:lnTo>
                <a:lnTo>
                  <a:pt x="1609372" y="41851"/>
                </a:lnTo>
                <a:lnTo>
                  <a:pt x="1653669" y="54332"/>
                </a:lnTo>
                <a:lnTo>
                  <a:pt x="1697299" y="68346"/>
                </a:lnTo>
                <a:lnTo>
                  <a:pt x="1740232" y="83860"/>
                </a:lnTo>
                <a:lnTo>
                  <a:pt x="1782437" y="100845"/>
                </a:lnTo>
                <a:lnTo>
                  <a:pt x="1823882" y="119270"/>
                </a:lnTo>
                <a:lnTo>
                  <a:pt x="1864537" y="139103"/>
                </a:lnTo>
                <a:lnTo>
                  <a:pt x="1904371" y="160313"/>
                </a:lnTo>
                <a:lnTo>
                  <a:pt x="1943354" y="182870"/>
                </a:lnTo>
                <a:lnTo>
                  <a:pt x="1981454" y="206741"/>
                </a:lnTo>
                <a:lnTo>
                  <a:pt x="2018641" y="231897"/>
                </a:lnTo>
                <a:lnTo>
                  <a:pt x="2054883" y="258307"/>
                </a:lnTo>
                <a:lnTo>
                  <a:pt x="2090151" y="285938"/>
                </a:lnTo>
                <a:lnTo>
                  <a:pt x="2124413" y="314761"/>
                </a:lnTo>
                <a:lnTo>
                  <a:pt x="2157639" y="344744"/>
                </a:lnTo>
                <a:lnTo>
                  <a:pt x="2189797" y="375856"/>
                </a:lnTo>
                <a:lnTo>
                  <a:pt x="2220857" y="408066"/>
                </a:lnTo>
                <a:lnTo>
                  <a:pt x="2250788" y="441343"/>
                </a:lnTo>
                <a:lnTo>
                  <a:pt x="2279560" y="475657"/>
                </a:lnTo>
                <a:lnTo>
                  <a:pt x="2307141" y="510975"/>
                </a:lnTo>
                <a:lnTo>
                  <a:pt x="2333500" y="547268"/>
                </a:lnTo>
                <a:lnTo>
                  <a:pt x="2358608" y="584503"/>
                </a:lnTo>
                <a:lnTo>
                  <a:pt x="2382432" y="622651"/>
                </a:lnTo>
                <a:lnTo>
                  <a:pt x="2404943" y="661679"/>
                </a:lnTo>
                <a:lnTo>
                  <a:pt x="2426109" y="701558"/>
                </a:lnTo>
                <a:lnTo>
                  <a:pt x="2445899" y="742255"/>
                </a:lnTo>
                <a:lnTo>
                  <a:pt x="2464284" y="783740"/>
                </a:lnTo>
                <a:lnTo>
                  <a:pt x="2481231" y="825982"/>
                </a:lnTo>
                <a:lnTo>
                  <a:pt x="2496711" y="868950"/>
                </a:lnTo>
                <a:lnTo>
                  <a:pt x="2510692" y="912613"/>
                </a:lnTo>
                <a:lnTo>
                  <a:pt x="2523143" y="956940"/>
                </a:lnTo>
                <a:lnTo>
                  <a:pt x="2534034" y="1001899"/>
                </a:lnTo>
                <a:lnTo>
                  <a:pt x="2543335" y="1047461"/>
                </a:lnTo>
                <a:lnTo>
                  <a:pt x="2551013" y="1093593"/>
                </a:lnTo>
                <a:lnTo>
                  <a:pt x="2557039" y="1140264"/>
                </a:lnTo>
                <a:lnTo>
                  <a:pt x="2561381" y="1187445"/>
                </a:lnTo>
                <a:lnTo>
                  <a:pt x="2564009" y="1235103"/>
                </a:lnTo>
                <a:lnTo>
                  <a:pt x="2564892" y="1283208"/>
                </a:lnTo>
                <a:lnTo>
                  <a:pt x="2564009" y="1331211"/>
                </a:lnTo>
                <a:lnTo>
                  <a:pt x="2561381" y="1378772"/>
                </a:lnTo>
                <a:lnTo>
                  <a:pt x="2557039" y="1425860"/>
                </a:lnTo>
                <a:lnTo>
                  <a:pt x="2551013" y="1472443"/>
                </a:lnTo>
                <a:lnTo>
                  <a:pt x="2543335" y="1518492"/>
                </a:lnTo>
                <a:lnTo>
                  <a:pt x="2534034" y="1563973"/>
                </a:lnTo>
                <a:lnTo>
                  <a:pt x="2523143" y="1608857"/>
                </a:lnTo>
                <a:lnTo>
                  <a:pt x="2510692" y="1653112"/>
                </a:lnTo>
                <a:lnTo>
                  <a:pt x="2496711" y="1696708"/>
                </a:lnTo>
                <a:lnTo>
                  <a:pt x="2481231" y="1739612"/>
                </a:lnTo>
                <a:lnTo>
                  <a:pt x="2464284" y="1781794"/>
                </a:lnTo>
                <a:lnTo>
                  <a:pt x="2445899" y="1823222"/>
                </a:lnTo>
                <a:lnTo>
                  <a:pt x="2426109" y="1863866"/>
                </a:lnTo>
                <a:lnTo>
                  <a:pt x="2404943" y="1903695"/>
                </a:lnTo>
                <a:lnTo>
                  <a:pt x="2382432" y="1942677"/>
                </a:lnTo>
                <a:lnTo>
                  <a:pt x="2358608" y="1980780"/>
                </a:lnTo>
                <a:lnTo>
                  <a:pt x="2333500" y="2017975"/>
                </a:lnTo>
                <a:lnTo>
                  <a:pt x="2307141" y="2054230"/>
                </a:lnTo>
                <a:lnTo>
                  <a:pt x="2279560" y="2089514"/>
                </a:lnTo>
                <a:lnTo>
                  <a:pt x="2250788" y="2123795"/>
                </a:lnTo>
                <a:lnTo>
                  <a:pt x="2220857" y="2157043"/>
                </a:lnTo>
                <a:lnTo>
                  <a:pt x="2189797" y="2189226"/>
                </a:lnTo>
                <a:lnTo>
                  <a:pt x="2157639" y="2220313"/>
                </a:lnTo>
                <a:lnTo>
                  <a:pt x="2124413" y="2250273"/>
                </a:lnTo>
                <a:lnTo>
                  <a:pt x="2090151" y="2279075"/>
                </a:lnTo>
                <a:lnTo>
                  <a:pt x="2054883" y="2306689"/>
                </a:lnTo>
                <a:lnTo>
                  <a:pt x="2018641" y="2333082"/>
                </a:lnTo>
                <a:lnTo>
                  <a:pt x="1981454" y="2358223"/>
                </a:lnTo>
                <a:lnTo>
                  <a:pt x="1943354" y="2382082"/>
                </a:lnTo>
                <a:lnTo>
                  <a:pt x="1904371" y="2404627"/>
                </a:lnTo>
                <a:lnTo>
                  <a:pt x="1864537" y="2425828"/>
                </a:lnTo>
                <a:lnTo>
                  <a:pt x="1823882" y="2445652"/>
                </a:lnTo>
                <a:lnTo>
                  <a:pt x="1782437" y="2464069"/>
                </a:lnTo>
                <a:lnTo>
                  <a:pt x="1740232" y="2481049"/>
                </a:lnTo>
                <a:lnTo>
                  <a:pt x="1697299" y="2496559"/>
                </a:lnTo>
                <a:lnTo>
                  <a:pt x="1653669" y="2510568"/>
                </a:lnTo>
                <a:lnTo>
                  <a:pt x="1609372" y="2523046"/>
                </a:lnTo>
                <a:lnTo>
                  <a:pt x="1564438" y="2533961"/>
                </a:lnTo>
                <a:lnTo>
                  <a:pt x="1518900" y="2543282"/>
                </a:lnTo>
                <a:lnTo>
                  <a:pt x="1472787" y="2550979"/>
                </a:lnTo>
                <a:lnTo>
                  <a:pt x="1426130" y="2557019"/>
                </a:lnTo>
                <a:lnTo>
                  <a:pt x="1378961" y="2561372"/>
                </a:lnTo>
                <a:lnTo>
                  <a:pt x="1331310" y="2564006"/>
                </a:lnTo>
                <a:lnTo>
                  <a:pt x="1283208" y="2564892"/>
                </a:lnTo>
                <a:close/>
              </a:path>
            </a:pathLst>
          </a:custGeom>
          <a:solidFill>
            <a:srgbClr val="0A0544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4822" name="object 7"/>
          <p:cNvSpPr>
            <a:spLocks noChangeArrowheads="1"/>
          </p:cNvSpPr>
          <p:nvPr/>
        </p:nvSpPr>
        <p:spPr bwMode="auto">
          <a:xfrm>
            <a:off x="4479692" y="1263202"/>
            <a:ext cx="2257493" cy="178791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4823" name="object 8"/>
          <p:cNvSpPr>
            <a:spLocks noChangeArrowheads="1"/>
          </p:cNvSpPr>
          <p:nvPr/>
        </p:nvSpPr>
        <p:spPr bwMode="auto">
          <a:xfrm>
            <a:off x="5854821" y="2156082"/>
            <a:ext cx="2344371" cy="1862413"/>
          </a:xfrm>
          <a:custGeom>
            <a:avLst/>
            <a:gdLst/>
            <a:ahLst/>
            <a:cxnLst>
              <a:cxn ang="0">
                <a:pos x="1274383" y="2735335"/>
              </a:cxn>
              <a:cxn ang="0">
                <a:pos x="1134210" y="2718390"/>
              </a:cxn>
              <a:cxn ang="0">
                <a:pos x="998731" y="2687685"/>
              </a:cxn>
              <a:cxn ang="0">
                <a:pos x="868682" y="2643950"/>
              </a:cxn>
              <a:cxn ang="0">
                <a:pos x="744800" y="2587916"/>
              </a:cxn>
              <a:cxn ang="0">
                <a:pos x="627823" y="2520312"/>
              </a:cxn>
              <a:cxn ang="0">
                <a:pos x="518489" y="2441869"/>
              </a:cxn>
              <a:cxn ang="0">
                <a:pos x="417533" y="2353315"/>
              </a:cxn>
              <a:cxn ang="0">
                <a:pos x="325694" y="2255383"/>
              </a:cxn>
              <a:cxn ang="0">
                <a:pos x="243708" y="2148801"/>
              </a:cxn>
              <a:cxn ang="0">
                <a:pos x="172313" y="2034299"/>
              </a:cxn>
              <a:cxn ang="0">
                <a:pos x="112246" y="1912608"/>
              </a:cxn>
              <a:cxn ang="0">
                <a:pos x="64244" y="1784458"/>
              </a:cxn>
              <a:cxn ang="0">
                <a:pos x="29044" y="1650578"/>
              </a:cxn>
              <a:cxn ang="0">
                <a:pos x="7383" y="1511700"/>
              </a:cxn>
              <a:cxn ang="0">
                <a:pos x="0" y="1368551"/>
              </a:cxn>
              <a:cxn ang="0">
                <a:pos x="7383" y="1225677"/>
              </a:cxn>
              <a:cxn ang="0">
                <a:pos x="29044" y="1087037"/>
              </a:cxn>
              <a:cxn ang="0">
                <a:pos x="64244" y="953363"/>
              </a:cxn>
              <a:cxn ang="0">
                <a:pos x="112246" y="825389"/>
              </a:cxn>
              <a:cxn ang="0">
                <a:pos x="172313" y="703847"/>
              </a:cxn>
              <a:cxn ang="0">
                <a:pos x="243708" y="589468"/>
              </a:cxn>
              <a:cxn ang="0">
                <a:pos x="325694" y="482986"/>
              </a:cxn>
              <a:cxn ang="0">
                <a:pos x="417533" y="385133"/>
              </a:cxn>
              <a:cxn ang="0">
                <a:pos x="518489" y="296641"/>
              </a:cxn>
              <a:cxn ang="0">
                <a:pos x="627823" y="218243"/>
              </a:cxn>
              <a:cxn ang="0">
                <a:pos x="744800" y="150671"/>
              </a:cxn>
              <a:cxn ang="0">
                <a:pos x="868682" y="94657"/>
              </a:cxn>
              <a:cxn ang="0">
                <a:pos x="998731" y="50934"/>
              </a:cxn>
              <a:cxn ang="0">
                <a:pos x="1134210" y="20235"/>
              </a:cxn>
              <a:cxn ang="0">
                <a:pos x="1274383" y="3291"/>
              </a:cxn>
              <a:cxn ang="0">
                <a:pos x="1418128" y="827"/>
              </a:cxn>
              <a:cxn ang="0">
                <a:pos x="1559701" y="13023"/>
              </a:cxn>
              <a:cxn ang="0">
                <a:pos x="1696827" y="39218"/>
              </a:cxn>
              <a:cxn ang="0">
                <a:pos x="1828769" y="78681"/>
              </a:cxn>
              <a:cxn ang="0">
                <a:pos x="1954788" y="130679"/>
              </a:cxn>
              <a:cxn ang="0">
                <a:pos x="2074148" y="194480"/>
              </a:cxn>
              <a:cxn ang="0">
                <a:pos x="2186112" y="269351"/>
              </a:cxn>
              <a:cxn ang="0">
                <a:pos x="2289943" y="354559"/>
              </a:cxn>
              <a:cxn ang="0">
                <a:pos x="2384903" y="449373"/>
              </a:cxn>
              <a:cxn ang="0">
                <a:pos x="2470255" y="553061"/>
              </a:cxn>
              <a:cxn ang="0">
                <a:pos x="2545262" y="664888"/>
              </a:cxn>
              <a:cxn ang="0">
                <a:pos x="2609187" y="784124"/>
              </a:cxn>
              <a:cxn ang="0">
                <a:pos x="2661292" y="910036"/>
              </a:cxn>
              <a:cxn ang="0">
                <a:pos x="2700842" y="1041891"/>
              </a:cxn>
              <a:cxn ang="0">
                <a:pos x="2727097" y="1178957"/>
              </a:cxn>
              <a:cxn ang="0">
                <a:pos x="2739322" y="1320501"/>
              </a:cxn>
              <a:cxn ang="0">
                <a:pos x="2736852" y="1464422"/>
              </a:cxn>
              <a:cxn ang="0">
                <a:pos x="2719868" y="1604805"/>
              </a:cxn>
              <a:cxn ang="0">
                <a:pos x="2689099" y="1740432"/>
              </a:cxn>
              <a:cxn ang="0">
                <a:pos x="2645283" y="1870573"/>
              </a:cxn>
              <a:cxn ang="0">
                <a:pos x="2589155" y="1994498"/>
              </a:cxn>
              <a:cxn ang="0">
                <a:pos x="2521454" y="2111477"/>
              </a:cxn>
              <a:cxn ang="0">
                <a:pos x="2442917" y="2220780"/>
              </a:cxn>
              <a:cxn ang="0">
                <a:pos x="2354280" y="2321677"/>
              </a:cxn>
              <a:cxn ang="0">
                <a:pos x="2256282" y="2413438"/>
              </a:cxn>
              <a:cxn ang="0">
                <a:pos x="2149658" y="2495333"/>
              </a:cxn>
              <a:cxn ang="0">
                <a:pos x="2035147" y="2566631"/>
              </a:cxn>
              <a:cxn ang="0">
                <a:pos x="1913485" y="2626603"/>
              </a:cxn>
              <a:cxn ang="0">
                <a:pos x="1785410" y="2674519"/>
              </a:cxn>
              <a:cxn ang="0">
                <a:pos x="1651658" y="2709648"/>
              </a:cxn>
              <a:cxn ang="0">
                <a:pos x="1512968" y="2731261"/>
              </a:cxn>
              <a:cxn ang="0">
                <a:pos x="1370076" y="2738627"/>
              </a:cxn>
            </a:cxnLst>
            <a:rect l="0" t="0" r="r" b="b"/>
            <a:pathLst>
              <a:path w="2740659" h="2738754">
                <a:moveTo>
                  <a:pt x="1370076" y="2738627"/>
                </a:moveTo>
                <a:lnTo>
                  <a:pt x="1322023" y="2737800"/>
                </a:lnTo>
                <a:lnTo>
                  <a:pt x="1274383" y="2735335"/>
                </a:lnTo>
                <a:lnTo>
                  <a:pt x="1227183" y="2731261"/>
                </a:lnTo>
                <a:lnTo>
                  <a:pt x="1180450" y="2725603"/>
                </a:lnTo>
                <a:lnTo>
                  <a:pt x="1134210" y="2718390"/>
                </a:lnTo>
                <a:lnTo>
                  <a:pt x="1088493" y="2709648"/>
                </a:lnTo>
                <a:lnTo>
                  <a:pt x="1043324" y="2699404"/>
                </a:lnTo>
                <a:lnTo>
                  <a:pt x="998731" y="2687685"/>
                </a:lnTo>
                <a:lnTo>
                  <a:pt x="954741" y="2674519"/>
                </a:lnTo>
                <a:lnTo>
                  <a:pt x="911382" y="2659931"/>
                </a:lnTo>
                <a:lnTo>
                  <a:pt x="868682" y="2643950"/>
                </a:lnTo>
                <a:lnTo>
                  <a:pt x="826666" y="2626603"/>
                </a:lnTo>
                <a:lnTo>
                  <a:pt x="785363" y="2607916"/>
                </a:lnTo>
                <a:lnTo>
                  <a:pt x="744800" y="2587916"/>
                </a:lnTo>
                <a:lnTo>
                  <a:pt x="705004" y="2566631"/>
                </a:lnTo>
                <a:lnTo>
                  <a:pt x="666003" y="2544087"/>
                </a:lnTo>
                <a:lnTo>
                  <a:pt x="627823" y="2520312"/>
                </a:lnTo>
                <a:lnTo>
                  <a:pt x="590493" y="2495333"/>
                </a:lnTo>
                <a:lnTo>
                  <a:pt x="554039" y="2469176"/>
                </a:lnTo>
                <a:lnTo>
                  <a:pt x="518489" y="2441869"/>
                </a:lnTo>
                <a:lnTo>
                  <a:pt x="483869" y="2413438"/>
                </a:lnTo>
                <a:lnTo>
                  <a:pt x="450208" y="2383911"/>
                </a:lnTo>
                <a:lnTo>
                  <a:pt x="417533" y="2353315"/>
                </a:lnTo>
                <a:lnTo>
                  <a:pt x="385871" y="2321677"/>
                </a:lnTo>
                <a:lnTo>
                  <a:pt x="355248" y="2289024"/>
                </a:lnTo>
                <a:lnTo>
                  <a:pt x="325694" y="2255383"/>
                </a:lnTo>
                <a:lnTo>
                  <a:pt x="297234" y="2220780"/>
                </a:lnTo>
                <a:lnTo>
                  <a:pt x="269896" y="2185244"/>
                </a:lnTo>
                <a:lnTo>
                  <a:pt x="243708" y="2148801"/>
                </a:lnTo>
                <a:lnTo>
                  <a:pt x="218697" y="2111477"/>
                </a:lnTo>
                <a:lnTo>
                  <a:pt x="194889" y="2073301"/>
                </a:lnTo>
                <a:lnTo>
                  <a:pt x="172313" y="2034299"/>
                </a:lnTo>
                <a:lnTo>
                  <a:pt x="150996" y="1994498"/>
                </a:lnTo>
                <a:lnTo>
                  <a:pt x="130964" y="1953926"/>
                </a:lnTo>
                <a:lnTo>
                  <a:pt x="112246" y="1912608"/>
                </a:lnTo>
                <a:lnTo>
                  <a:pt x="94868" y="1870573"/>
                </a:lnTo>
                <a:lnTo>
                  <a:pt x="78859" y="1827847"/>
                </a:lnTo>
                <a:lnTo>
                  <a:pt x="64244" y="1784458"/>
                </a:lnTo>
                <a:lnTo>
                  <a:pt x="51052" y="1740432"/>
                </a:lnTo>
                <a:lnTo>
                  <a:pt x="39309" y="1695797"/>
                </a:lnTo>
                <a:lnTo>
                  <a:pt x="29044" y="1650578"/>
                </a:lnTo>
                <a:lnTo>
                  <a:pt x="20283" y="1604805"/>
                </a:lnTo>
                <a:lnTo>
                  <a:pt x="13054" y="1558503"/>
                </a:lnTo>
                <a:lnTo>
                  <a:pt x="7383" y="1511700"/>
                </a:lnTo>
                <a:lnTo>
                  <a:pt x="3299" y="1464422"/>
                </a:lnTo>
                <a:lnTo>
                  <a:pt x="829" y="1416697"/>
                </a:lnTo>
                <a:lnTo>
                  <a:pt x="0" y="1368551"/>
                </a:lnTo>
                <a:lnTo>
                  <a:pt x="829" y="1320501"/>
                </a:lnTo>
                <a:lnTo>
                  <a:pt x="3299" y="1272867"/>
                </a:lnTo>
                <a:lnTo>
                  <a:pt x="7383" y="1225677"/>
                </a:lnTo>
                <a:lnTo>
                  <a:pt x="13054" y="1178957"/>
                </a:lnTo>
                <a:lnTo>
                  <a:pt x="20283" y="1132734"/>
                </a:lnTo>
                <a:lnTo>
                  <a:pt x="29044" y="1087037"/>
                </a:lnTo>
                <a:lnTo>
                  <a:pt x="39309" y="1041891"/>
                </a:lnTo>
                <a:lnTo>
                  <a:pt x="51052" y="997324"/>
                </a:lnTo>
                <a:lnTo>
                  <a:pt x="64244" y="953363"/>
                </a:lnTo>
                <a:lnTo>
                  <a:pt x="78859" y="910036"/>
                </a:lnTo>
                <a:lnTo>
                  <a:pt x="94868" y="867369"/>
                </a:lnTo>
                <a:lnTo>
                  <a:pt x="112246" y="825389"/>
                </a:lnTo>
                <a:lnTo>
                  <a:pt x="130964" y="784124"/>
                </a:lnTo>
                <a:lnTo>
                  <a:pt x="150996" y="743601"/>
                </a:lnTo>
                <a:lnTo>
                  <a:pt x="172313" y="703847"/>
                </a:lnTo>
                <a:lnTo>
                  <a:pt x="194889" y="664888"/>
                </a:lnTo>
                <a:lnTo>
                  <a:pt x="218697" y="626753"/>
                </a:lnTo>
                <a:lnTo>
                  <a:pt x="243708" y="589468"/>
                </a:lnTo>
                <a:lnTo>
                  <a:pt x="269896" y="553061"/>
                </a:lnTo>
                <a:lnTo>
                  <a:pt x="297234" y="517558"/>
                </a:lnTo>
                <a:lnTo>
                  <a:pt x="325694" y="482986"/>
                </a:lnTo>
                <a:lnTo>
                  <a:pt x="355248" y="449373"/>
                </a:lnTo>
                <a:lnTo>
                  <a:pt x="385871" y="416747"/>
                </a:lnTo>
                <a:lnTo>
                  <a:pt x="417533" y="385133"/>
                </a:lnTo>
                <a:lnTo>
                  <a:pt x="450208" y="354559"/>
                </a:lnTo>
                <a:lnTo>
                  <a:pt x="483869" y="325053"/>
                </a:lnTo>
                <a:lnTo>
                  <a:pt x="518489" y="296641"/>
                </a:lnTo>
                <a:lnTo>
                  <a:pt x="554039" y="269351"/>
                </a:lnTo>
                <a:lnTo>
                  <a:pt x="590493" y="243209"/>
                </a:lnTo>
                <a:lnTo>
                  <a:pt x="627823" y="218243"/>
                </a:lnTo>
                <a:lnTo>
                  <a:pt x="666003" y="194480"/>
                </a:lnTo>
                <a:lnTo>
                  <a:pt x="705004" y="171947"/>
                </a:lnTo>
                <a:lnTo>
                  <a:pt x="744800" y="150671"/>
                </a:lnTo>
                <a:lnTo>
                  <a:pt x="785363" y="130679"/>
                </a:lnTo>
                <a:lnTo>
                  <a:pt x="826666" y="111999"/>
                </a:lnTo>
                <a:lnTo>
                  <a:pt x="868682" y="94657"/>
                </a:lnTo>
                <a:lnTo>
                  <a:pt x="911382" y="78681"/>
                </a:lnTo>
                <a:lnTo>
                  <a:pt x="954741" y="64098"/>
                </a:lnTo>
                <a:lnTo>
                  <a:pt x="998731" y="50934"/>
                </a:lnTo>
                <a:lnTo>
                  <a:pt x="1043324" y="39218"/>
                </a:lnTo>
                <a:lnTo>
                  <a:pt x="1088493" y="28976"/>
                </a:lnTo>
                <a:lnTo>
                  <a:pt x="1134210" y="20235"/>
                </a:lnTo>
                <a:lnTo>
                  <a:pt x="1180450" y="13023"/>
                </a:lnTo>
                <a:lnTo>
                  <a:pt x="1227183" y="7366"/>
                </a:lnTo>
                <a:lnTo>
                  <a:pt x="1274383" y="3291"/>
                </a:lnTo>
                <a:lnTo>
                  <a:pt x="1322023" y="827"/>
                </a:lnTo>
                <a:lnTo>
                  <a:pt x="1370076" y="0"/>
                </a:lnTo>
                <a:lnTo>
                  <a:pt x="1418128" y="827"/>
                </a:lnTo>
                <a:lnTo>
                  <a:pt x="1465768" y="3291"/>
                </a:lnTo>
                <a:lnTo>
                  <a:pt x="1512968" y="7366"/>
                </a:lnTo>
                <a:lnTo>
                  <a:pt x="1559701" y="13023"/>
                </a:lnTo>
                <a:lnTo>
                  <a:pt x="1605941" y="20235"/>
                </a:lnTo>
                <a:lnTo>
                  <a:pt x="1651658" y="28976"/>
                </a:lnTo>
                <a:lnTo>
                  <a:pt x="1696827" y="39218"/>
                </a:lnTo>
                <a:lnTo>
                  <a:pt x="1741420" y="50934"/>
                </a:lnTo>
                <a:lnTo>
                  <a:pt x="1785410" y="64098"/>
                </a:lnTo>
                <a:lnTo>
                  <a:pt x="1828769" y="78681"/>
                </a:lnTo>
                <a:lnTo>
                  <a:pt x="1871469" y="94657"/>
                </a:lnTo>
                <a:lnTo>
                  <a:pt x="1913485" y="111999"/>
                </a:lnTo>
                <a:lnTo>
                  <a:pt x="1954788" y="130679"/>
                </a:lnTo>
                <a:lnTo>
                  <a:pt x="1995351" y="150671"/>
                </a:lnTo>
                <a:lnTo>
                  <a:pt x="2035147" y="171947"/>
                </a:lnTo>
                <a:lnTo>
                  <a:pt x="2074148" y="194480"/>
                </a:lnTo>
                <a:lnTo>
                  <a:pt x="2112328" y="218243"/>
                </a:lnTo>
                <a:lnTo>
                  <a:pt x="2149658" y="243209"/>
                </a:lnTo>
                <a:lnTo>
                  <a:pt x="2186112" y="269351"/>
                </a:lnTo>
                <a:lnTo>
                  <a:pt x="2221662" y="296641"/>
                </a:lnTo>
                <a:lnTo>
                  <a:pt x="2256282" y="325053"/>
                </a:lnTo>
                <a:lnTo>
                  <a:pt x="2289943" y="354559"/>
                </a:lnTo>
                <a:lnTo>
                  <a:pt x="2322618" y="385133"/>
                </a:lnTo>
                <a:lnTo>
                  <a:pt x="2354280" y="416747"/>
                </a:lnTo>
                <a:lnTo>
                  <a:pt x="2384903" y="449373"/>
                </a:lnTo>
                <a:lnTo>
                  <a:pt x="2414457" y="482986"/>
                </a:lnTo>
                <a:lnTo>
                  <a:pt x="2442917" y="517558"/>
                </a:lnTo>
                <a:lnTo>
                  <a:pt x="2470255" y="553061"/>
                </a:lnTo>
                <a:lnTo>
                  <a:pt x="2496443" y="589468"/>
                </a:lnTo>
                <a:lnTo>
                  <a:pt x="2521454" y="626753"/>
                </a:lnTo>
                <a:lnTo>
                  <a:pt x="2545262" y="664888"/>
                </a:lnTo>
                <a:lnTo>
                  <a:pt x="2567838" y="703847"/>
                </a:lnTo>
                <a:lnTo>
                  <a:pt x="2589155" y="743601"/>
                </a:lnTo>
                <a:lnTo>
                  <a:pt x="2609187" y="784124"/>
                </a:lnTo>
                <a:lnTo>
                  <a:pt x="2627905" y="825389"/>
                </a:lnTo>
                <a:lnTo>
                  <a:pt x="2645283" y="867369"/>
                </a:lnTo>
                <a:lnTo>
                  <a:pt x="2661292" y="910036"/>
                </a:lnTo>
                <a:lnTo>
                  <a:pt x="2675907" y="953363"/>
                </a:lnTo>
                <a:lnTo>
                  <a:pt x="2689099" y="997324"/>
                </a:lnTo>
                <a:lnTo>
                  <a:pt x="2700842" y="1041891"/>
                </a:lnTo>
                <a:lnTo>
                  <a:pt x="2711107" y="1087037"/>
                </a:lnTo>
                <a:lnTo>
                  <a:pt x="2719868" y="1132734"/>
                </a:lnTo>
                <a:lnTo>
                  <a:pt x="2727097" y="1178957"/>
                </a:lnTo>
                <a:lnTo>
                  <a:pt x="2732768" y="1225677"/>
                </a:lnTo>
                <a:lnTo>
                  <a:pt x="2736852" y="1272867"/>
                </a:lnTo>
                <a:lnTo>
                  <a:pt x="2739322" y="1320501"/>
                </a:lnTo>
                <a:lnTo>
                  <a:pt x="2740152" y="1368551"/>
                </a:lnTo>
                <a:lnTo>
                  <a:pt x="2739322" y="1416697"/>
                </a:lnTo>
                <a:lnTo>
                  <a:pt x="2736852" y="1464422"/>
                </a:lnTo>
                <a:lnTo>
                  <a:pt x="2732768" y="1511700"/>
                </a:lnTo>
                <a:lnTo>
                  <a:pt x="2727097" y="1558503"/>
                </a:lnTo>
                <a:lnTo>
                  <a:pt x="2719868" y="1604805"/>
                </a:lnTo>
                <a:lnTo>
                  <a:pt x="2711107" y="1650578"/>
                </a:lnTo>
                <a:lnTo>
                  <a:pt x="2700842" y="1695797"/>
                </a:lnTo>
                <a:lnTo>
                  <a:pt x="2689099" y="1740432"/>
                </a:lnTo>
                <a:lnTo>
                  <a:pt x="2675907" y="1784458"/>
                </a:lnTo>
                <a:lnTo>
                  <a:pt x="2661292" y="1827847"/>
                </a:lnTo>
                <a:lnTo>
                  <a:pt x="2645283" y="1870573"/>
                </a:lnTo>
                <a:lnTo>
                  <a:pt x="2627905" y="1912608"/>
                </a:lnTo>
                <a:lnTo>
                  <a:pt x="2609187" y="1953926"/>
                </a:lnTo>
                <a:lnTo>
                  <a:pt x="2589155" y="1994498"/>
                </a:lnTo>
                <a:lnTo>
                  <a:pt x="2567838" y="2034299"/>
                </a:lnTo>
                <a:lnTo>
                  <a:pt x="2545262" y="2073301"/>
                </a:lnTo>
                <a:lnTo>
                  <a:pt x="2521454" y="2111477"/>
                </a:lnTo>
                <a:lnTo>
                  <a:pt x="2496443" y="2148801"/>
                </a:lnTo>
                <a:lnTo>
                  <a:pt x="2470255" y="2185244"/>
                </a:lnTo>
                <a:lnTo>
                  <a:pt x="2442917" y="2220780"/>
                </a:lnTo>
                <a:lnTo>
                  <a:pt x="2414457" y="2255383"/>
                </a:lnTo>
                <a:lnTo>
                  <a:pt x="2384903" y="2289024"/>
                </a:lnTo>
                <a:lnTo>
                  <a:pt x="2354280" y="2321677"/>
                </a:lnTo>
                <a:lnTo>
                  <a:pt x="2322618" y="2353315"/>
                </a:lnTo>
                <a:lnTo>
                  <a:pt x="2289943" y="2383911"/>
                </a:lnTo>
                <a:lnTo>
                  <a:pt x="2256282" y="2413438"/>
                </a:lnTo>
                <a:lnTo>
                  <a:pt x="2221662" y="2441869"/>
                </a:lnTo>
                <a:lnTo>
                  <a:pt x="2186112" y="2469176"/>
                </a:lnTo>
                <a:lnTo>
                  <a:pt x="2149658" y="2495333"/>
                </a:lnTo>
                <a:lnTo>
                  <a:pt x="2112328" y="2520312"/>
                </a:lnTo>
                <a:lnTo>
                  <a:pt x="2074148" y="2544087"/>
                </a:lnTo>
                <a:lnTo>
                  <a:pt x="2035147" y="2566631"/>
                </a:lnTo>
                <a:lnTo>
                  <a:pt x="1995351" y="2587916"/>
                </a:lnTo>
                <a:lnTo>
                  <a:pt x="1954788" y="2607916"/>
                </a:lnTo>
                <a:lnTo>
                  <a:pt x="1913485" y="2626603"/>
                </a:lnTo>
                <a:lnTo>
                  <a:pt x="1871469" y="2643950"/>
                </a:lnTo>
                <a:lnTo>
                  <a:pt x="1828769" y="2659931"/>
                </a:lnTo>
                <a:lnTo>
                  <a:pt x="1785410" y="2674519"/>
                </a:lnTo>
                <a:lnTo>
                  <a:pt x="1741420" y="2687685"/>
                </a:lnTo>
                <a:lnTo>
                  <a:pt x="1696827" y="2699404"/>
                </a:lnTo>
                <a:lnTo>
                  <a:pt x="1651658" y="2709648"/>
                </a:lnTo>
                <a:lnTo>
                  <a:pt x="1605941" y="2718390"/>
                </a:lnTo>
                <a:lnTo>
                  <a:pt x="1559701" y="2725603"/>
                </a:lnTo>
                <a:lnTo>
                  <a:pt x="1512968" y="2731261"/>
                </a:lnTo>
                <a:lnTo>
                  <a:pt x="1465768" y="2735335"/>
                </a:lnTo>
                <a:lnTo>
                  <a:pt x="1418128" y="2737800"/>
                </a:lnTo>
                <a:lnTo>
                  <a:pt x="1370076" y="2738627"/>
                </a:lnTo>
                <a:close/>
              </a:path>
            </a:pathLst>
          </a:custGeom>
          <a:solidFill>
            <a:srgbClr val="0A0544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4824" name="object 9"/>
          <p:cNvSpPr>
            <a:spLocks noChangeArrowheads="1"/>
          </p:cNvSpPr>
          <p:nvPr/>
        </p:nvSpPr>
        <p:spPr bwMode="auto">
          <a:xfrm>
            <a:off x="5822242" y="2135567"/>
            <a:ext cx="2406815" cy="1908839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0" name="object 10"/>
          <p:cNvSpPr txBox="1"/>
          <p:nvPr/>
        </p:nvSpPr>
        <p:spPr>
          <a:xfrm>
            <a:off x="3096418" y="1552551"/>
            <a:ext cx="1327618" cy="1924550"/>
          </a:xfrm>
          <a:prstGeom prst="rect">
            <a:avLst/>
          </a:prstGeom>
        </p:spPr>
        <p:txBody>
          <a:bodyPr lIns="0" tIns="140637" rIns="0" bIns="0">
            <a:spAutoFit/>
          </a:bodyPr>
          <a:lstStyle/>
          <a:p>
            <a:pPr marL="9939" fontAlgn="auto">
              <a:spcBef>
                <a:spcPts val="1107"/>
              </a:spcBef>
            </a:pPr>
            <a:r>
              <a:rPr sz="1600" noProof="1">
                <a:solidFill>
                  <a:srgbClr val="FFFF00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内容推荐算法</a:t>
            </a:r>
            <a:endParaRPr sz="16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9076" marR="162503" algn="ctr" fontAlgn="auto">
              <a:lnSpc>
                <a:spcPct val="150000"/>
              </a:lnSpc>
              <a:spcBef>
                <a:spcPts val="67"/>
              </a:spcBef>
            </a:pPr>
            <a:r>
              <a:rPr sz="1100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点赞数、播放率 播放完整度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9076" marR="162503" indent="-1491" algn="ctr" fontAlgn="auto">
              <a:lnSpc>
                <a:spcPct val="150000"/>
              </a:lnSpc>
            </a:pPr>
            <a:r>
              <a:rPr sz="1100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人均播放时长 次均播放时长 评论数、分享数 用户正负反馈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824" y="1723137"/>
            <a:ext cx="879648" cy="789737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marR="3976" indent="43732" fontAlgn="auto">
              <a:lnSpc>
                <a:spcPct val="150000"/>
              </a:lnSpc>
              <a:spcBef>
                <a:spcPts val="78"/>
              </a:spcBef>
            </a:pPr>
            <a:r>
              <a:rPr sz="1100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早、中、晚 </a:t>
            </a: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08</a:t>
            </a:r>
            <a:r>
              <a:rPr sz="1100" spc="-286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:</a:t>
            </a: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00</a:t>
            </a:r>
            <a:r>
              <a:rPr sz="1100" spc="-7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-</a:t>
            </a: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09</a:t>
            </a:r>
            <a:r>
              <a:rPr sz="1100" spc="-286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:</a:t>
            </a: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</a:t>
            </a:r>
            <a:r>
              <a:rPr sz="1100" spc="9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fontAlgn="auto">
              <a:spcBef>
                <a:spcPts val="657"/>
              </a:spcBef>
            </a:pP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11</a:t>
            </a:r>
            <a:r>
              <a:rPr sz="1100" spc="-286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:</a:t>
            </a: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00</a:t>
            </a:r>
            <a:r>
              <a:rPr sz="1100" spc="-7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-</a:t>
            </a: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13</a:t>
            </a:r>
            <a:r>
              <a:rPr sz="1100" spc="-286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:</a:t>
            </a: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</a:t>
            </a:r>
            <a:r>
              <a:rPr sz="1100" spc="9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1824" y="2375252"/>
            <a:ext cx="879648" cy="535486"/>
          </a:xfrm>
          <a:prstGeom prst="rect">
            <a:avLst/>
          </a:prstGeom>
        </p:spPr>
        <p:txBody>
          <a:bodyPr lIns="0" tIns="93427" rIns="0" bIns="0">
            <a:spAutoFit/>
          </a:bodyPr>
          <a:lstStyle/>
          <a:p>
            <a:pPr marL="9939" fontAlgn="auto">
              <a:spcBef>
                <a:spcPts val="736"/>
              </a:spcBef>
            </a:pP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17</a:t>
            </a:r>
            <a:r>
              <a:rPr sz="1100" spc="-286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:</a:t>
            </a: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00</a:t>
            </a:r>
            <a:r>
              <a:rPr sz="1100" spc="-7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-</a:t>
            </a: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18</a:t>
            </a:r>
            <a:r>
              <a:rPr sz="1100" spc="-286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:</a:t>
            </a: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</a:t>
            </a:r>
            <a:r>
              <a:rPr sz="1100" spc="9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fontAlgn="auto">
              <a:spcBef>
                <a:spcPts val="657"/>
              </a:spcBef>
            </a:pP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20</a:t>
            </a:r>
            <a:r>
              <a:rPr sz="1100" spc="-286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:</a:t>
            </a: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00</a:t>
            </a:r>
            <a:r>
              <a:rPr sz="1100" spc="-7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-</a:t>
            </a: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22</a:t>
            </a:r>
            <a:r>
              <a:rPr sz="1100" spc="-286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:</a:t>
            </a:r>
            <a:r>
              <a:rPr sz="1100" spc="98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</a:t>
            </a:r>
            <a:r>
              <a:rPr sz="1100" spc="94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0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828" name="object 13"/>
          <p:cNvSpPr>
            <a:spLocks noGrp="1" noChangeArrowheads="1"/>
          </p:cNvSpPr>
          <p:nvPr>
            <p:ph type="title"/>
          </p:nvPr>
        </p:nvSpPr>
        <p:spPr bwMode="auto">
          <a:xfrm>
            <a:off x="4977888" y="1520161"/>
            <a:ext cx="1327618" cy="502980"/>
          </a:xfrm>
          <a:noFill/>
        </p:spPr>
        <p:txBody>
          <a:bodyPr wrap="square" lIns="0" tIns="10436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939">
              <a:spcBef>
                <a:spcPts val="78"/>
              </a:spcBef>
            </a:pPr>
            <a:r>
              <a:rPr lang="zh-CN" altLang="zh-CN" sz="1600" dirty="0" smtClean="0">
                <a:solidFill>
                  <a:srgbClr val="FFFF00"/>
                </a:solidFill>
                <a:latin typeface="宋体" pitchFamily="2" charset="-122"/>
              </a:rPr>
              <a:t>内容发布时间</a:t>
            </a:r>
            <a:endParaRPr lang="zh-CN" altLang="zh-CN" sz="1600" dirty="0" smtClean="0">
              <a:latin typeface="宋体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8853" y="2396845"/>
            <a:ext cx="1356125" cy="1798207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9939" fontAlgn="auto">
              <a:spcBef>
                <a:spcPts val="82"/>
              </a:spcBef>
            </a:pPr>
            <a:r>
              <a:rPr sz="1600" noProof="1">
                <a:solidFill>
                  <a:srgbClr val="FFFF00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正确引导内容</a:t>
            </a:r>
            <a:endParaRPr sz="16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93585" fontAlgn="auto">
              <a:spcBef>
                <a:spcPts val="833"/>
              </a:spcBef>
            </a:pPr>
            <a:r>
              <a:rPr sz="1100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数据模拟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14796" marR="3976" indent="994" algn="ctr" fontAlgn="auto">
              <a:lnSpc>
                <a:spcPct val="150000"/>
              </a:lnSpc>
            </a:pPr>
            <a:r>
              <a:rPr sz="1100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关注同类型账号 点赞、分享、评论 增加速度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24509" marR="212695" algn="ctr" fontAlgn="auto">
              <a:lnSpc>
                <a:spcPct val="150000"/>
              </a:lnSpc>
            </a:pPr>
            <a:r>
              <a:rPr sz="1100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模拟数据带 动真实数据</a:t>
            </a:r>
            <a:endParaRPr sz="110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bject 2"/>
          <p:cNvSpPr>
            <a:spLocks noChangeArrowheads="1"/>
          </p:cNvSpPr>
          <p:nvPr/>
        </p:nvSpPr>
        <p:spPr bwMode="auto">
          <a:xfrm>
            <a:off x="1702282" y="2262967"/>
            <a:ext cx="631230" cy="592734"/>
          </a:xfrm>
          <a:custGeom>
            <a:avLst/>
            <a:gdLst/>
            <a:ahLst/>
            <a:cxnLst>
              <a:cxn ang="0">
                <a:pos x="28956" y="51816"/>
              </a:cxn>
              <a:cxn ang="0">
                <a:pos x="22860" y="0"/>
              </a:cxn>
              <a:cxn ang="0">
                <a:pos x="71694" y="51816"/>
              </a:cxn>
              <a:cxn ang="0">
                <a:pos x="57912" y="83820"/>
              </a:cxn>
              <a:cxn ang="0">
                <a:pos x="28956" y="51816"/>
              </a:cxn>
              <a:cxn ang="0">
                <a:pos x="82296" y="64008"/>
              </a:cxn>
              <a:cxn ang="0">
                <a:pos x="64008" y="91440"/>
              </a:cxn>
              <a:cxn ang="0">
                <a:pos x="121920" y="163068"/>
              </a:cxn>
              <a:cxn ang="0">
                <a:pos x="83820" y="115824"/>
              </a:cxn>
              <a:cxn ang="0">
                <a:pos x="112776" y="102108"/>
              </a:cxn>
              <a:cxn ang="0">
                <a:pos x="167640" y="170688"/>
              </a:cxn>
              <a:cxn ang="0">
                <a:pos x="220979" y="289560"/>
              </a:cxn>
              <a:cxn ang="0">
                <a:pos x="163068" y="214883"/>
              </a:cxn>
              <a:cxn ang="0">
                <a:pos x="217932" y="234695"/>
              </a:cxn>
              <a:cxn ang="0">
                <a:pos x="220979" y="289560"/>
              </a:cxn>
              <a:cxn ang="0">
                <a:pos x="271272" y="355092"/>
              </a:cxn>
              <a:cxn ang="0">
                <a:pos x="265176" y="295656"/>
              </a:cxn>
              <a:cxn ang="0">
                <a:pos x="323088" y="370332"/>
              </a:cxn>
              <a:cxn ang="0">
                <a:pos x="377952" y="490728"/>
              </a:cxn>
              <a:cxn ang="0">
                <a:pos x="318516" y="416052"/>
              </a:cxn>
              <a:cxn ang="0">
                <a:pos x="380999" y="443484"/>
              </a:cxn>
              <a:cxn ang="0">
                <a:pos x="377952" y="490728"/>
              </a:cxn>
              <a:cxn ang="0">
                <a:pos x="448056" y="576072"/>
              </a:cxn>
              <a:cxn ang="0">
                <a:pos x="397764" y="515112"/>
              </a:cxn>
              <a:cxn ang="0">
                <a:pos x="426720" y="499872"/>
              </a:cxn>
              <a:cxn ang="0">
                <a:pos x="472440" y="556260"/>
              </a:cxn>
              <a:cxn ang="0">
                <a:pos x="457199" y="588263"/>
              </a:cxn>
              <a:cxn ang="0">
                <a:pos x="495299" y="633983"/>
              </a:cxn>
              <a:cxn ang="0">
                <a:pos x="502920" y="592836"/>
              </a:cxn>
              <a:cxn ang="0">
                <a:pos x="541020" y="685800"/>
              </a:cxn>
              <a:cxn ang="0">
                <a:pos x="562356" y="710184"/>
              </a:cxn>
              <a:cxn ang="0">
                <a:pos x="649224" y="758952"/>
              </a:cxn>
              <a:cxn ang="0">
                <a:pos x="716280" y="871727"/>
              </a:cxn>
              <a:cxn ang="0">
                <a:pos x="672084" y="781812"/>
              </a:cxn>
              <a:cxn ang="0">
                <a:pos x="673525" y="783336"/>
              </a:cxn>
              <a:cxn ang="0">
                <a:pos x="726948" y="838200"/>
              </a:cxn>
              <a:cxn ang="0">
                <a:pos x="716280" y="871727"/>
              </a:cxn>
              <a:cxn ang="0">
                <a:pos x="672084" y="783336"/>
              </a:cxn>
              <a:cxn ang="0">
                <a:pos x="673525" y="783336"/>
              </a:cxn>
              <a:cxn ang="0">
                <a:pos x="725424" y="838200"/>
              </a:cxn>
              <a:cxn ang="0">
                <a:pos x="726948" y="838200"/>
              </a:cxn>
            </a:cxnLst>
            <a:rect l="0" t="0" r="r" b="b"/>
            <a:pathLst>
              <a:path w="737869" h="871854">
                <a:moveTo>
                  <a:pt x="71694" y="51816"/>
                </a:moveTo>
                <a:lnTo>
                  <a:pt x="28956" y="51816"/>
                </a:lnTo>
                <a:lnTo>
                  <a:pt x="0" y="21336"/>
                </a:lnTo>
                <a:lnTo>
                  <a:pt x="22860" y="0"/>
                </a:lnTo>
                <a:lnTo>
                  <a:pt x="51816" y="28956"/>
                </a:lnTo>
                <a:lnTo>
                  <a:pt x="71694" y="51816"/>
                </a:lnTo>
                <a:close/>
              </a:path>
              <a:path w="737869" h="871854">
                <a:moveTo>
                  <a:pt x="64008" y="91440"/>
                </a:moveTo>
                <a:lnTo>
                  <a:pt x="57912" y="83820"/>
                </a:lnTo>
                <a:lnTo>
                  <a:pt x="27432" y="50292"/>
                </a:lnTo>
                <a:lnTo>
                  <a:pt x="28956" y="51816"/>
                </a:lnTo>
                <a:lnTo>
                  <a:pt x="71694" y="51816"/>
                </a:lnTo>
                <a:lnTo>
                  <a:pt x="82296" y="64008"/>
                </a:lnTo>
                <a:lnTo>
                  <a:pt x="88392" y="71628"/>
                </a:lnTo>
                <a:lnTo>
                  <a:pt x="64008" y="91440"/>
                </a:lnTo>
                <a:close/>
              </a:path>
              <a:path w="737869" h="871854">
                <a:moveTo>
                  <a:pt x="143256" y="188976"/>
                </a:moveTo>
                <a:lnTo>
                  <a:pt x="121920" y="163068"/>
                </a:lnTo>
                <a:lnTo>
                  <a:pt x="88392" y="121920"/>
                </a:lnTo>
                <a:lnTo>
                  <a:pt x="83820" y="115824"/>
                </a:lnTo>
                <a:lnTo>
                  <a:pt x="108204" y="96012"/>
                </a:lnTo>
                <a:lnTo>
                  <a:pt x="112776" y="102108"/>
                </a:lnTo>
                <a:lnTo>
                  <a:pt x="146304" y="143256"/>
                </a:lnTo>
                <a:lnTo>
                  <a:pt x="167640" y="170688"/>
                </a:lnTo>
                <a:lnTo>
                  <a:pt x="143256" y="188976"/>
                </a:lnTo>
                <a:close/>
              </a:path>
              <a:path w="737869" h="871854">
                <a:moveTo>
                  <a:pt x="220979" y="289560"/>
                </a:moveTo>
                <a:lnTo>
                  <a:pt x="193548" y="254507"/>
                </a:lnTo>
                <a:lnTo>
                  <a:pt x="163068" y="214883"/>
                </a:lnTo>
                <a:lnTo>
                  <a:pt x="187452" y="195072"/>
                </a:lnTo>
                <a:lnTo>
                  <a:pt x="217932" y="234695"/>
                </a:lnTo>
                <a:lnTo>
                  <a:pt x="245364" y="269748"/>
                </a:lnTo>
                <a:lnTo>
                  <a:pt x="220979" y="289560"/>
                </a:lnTo>
                <a:close/>
              </a:path>
              <a:path w="737869" h="871854">
                <a:moveTo>
                  <a:pt x="298703" y="390144"/>
                </a:moveTo>
                <a:lnTo>
                  <a:pt x="271272" y="355092"/>
                </a:lnTo>
                <a:lnTo>
                  <a:pt x="240791" y="315467"/>
                </a:lnTo>
                <a:lnTo>
                  <a:pt x="265176" y="295656"/>
                </a:lnTo>
                <a:lnTo>
                  <a:pt x="297179" y="335280"/>
                </a:lnTo>
                <a:lnTo>
                  <a:pt x="323088" y="370332"/>
                </a:lnTo>
                <a:lnTo>
                  <a:pt x="298703" y="390144"/>
                </a:lnTo>
                <a:close/>
              </a:path>
              <a:path w="737869" h="871854">
                <a:moveTo>
                  <a:pt x="377952" y="490728"/>
                </a:moveTo>
                <a:lnTo>
                  <a:pt x="356616" y="463296"/>
                </a:lnTo>
                <a:lnTo>
                  <a:pt x="318516" y="416052"/>
                </a:lnTo>
                <a:lnTo>
                  <a:pt x="342899" y="396239"/>
                </a:lnTo>
                <a:lnTo>
                  <a:pt x="380999" y="443484"/>
                </a:lnTo>
                <a:lnTo>
                  <a:pt x="402336" y="470916"/>
                </a:lnTo>
                <a:lnTo>
                  <a:pt x="377952" y="490728"/>
                </a:lnTo>
                <a:close/>
              </a:path>
              <a:path w="737869" h="871854">
                <a:moveTo>
                  <a:pt x="457199" y="588263"/>
                </a:moveTo>
                <a:lnTo>
                  <a:pt x="448056" y="576072"/>
                </a:lnTo>
                <a:lnTo>
                  <a:pt x="400812" y="519684"/>
                </a:lnTo>
                <a:lnTo>
                  <a:pt x="397764" y="515112"/>
                </a:lnTo>
                <a:lnTo>
                  <a:pt x="422147" y="495300"/>
                </a:lnTo>
                <a:lnTo>
                  <a:pt x="426720" y="499872"/>
                </a:lnTo>
                <a:lnTo>
                  <a:pt x="425196" y="499872"/>
                </a:lnTo>
                <a:lnTo>
                  <a:pt x="472440" y="556260"/>
                </a:lnTo>
                <a:lnTo>
                  <a:pt x="481584" y="568452"/>
                </a:lnTo>
                <a:lnTo>
                  <a:pt x="457199" y="588263"/>
                </a:lnTo>
                <a:close/>
              </a:path>
              <a:path w="737869" h="871854">
                <a:moveTo>
                  <a:pt x="541020" y="685800"/>
                </a:moveTo>
                <a:lnTo>
                  <a:pt x="495299" y="633983"/>
                </a:lnTo>
                <a:lnTo>
                  <a:pt x="478536" y="612648"/>
                </a:lnTo>
                <a:lnTo>
                  <a:pt x="502920" y="592836"/>
                </a:lnTo>
                <a:lnTo>
                  <a:pt x="563880" y="664464"/>
                </a:lnTo>
                <a:lnTo>
                  <a:pt x="541020" y="685800"/>
                </a:lnTo>
                <a:close/>
              </a:path>
              <a:path w="737869" h="871854">
                <a:moveTo>
                  <a:pt x="626364" y="780288"/>
                </a:moveTo>
                <a:lnTo>
                  <a:pt x="562356" y="710184"/>
                </a:lnTo>
                <a:lnTo>
                  <a:pt x="585216" y="688848"/>
                </a:lnTo>
                <a:lnTo>
                  <a:pt x="649224" y="758952"/>
                </a:lnTo>
                <a:lnTo>
                  <a:pt x="626364" y="780288"/>
                </a:lnTo>
                <a:close/>
              </a:path>
              <a:path w="737869" h="871854">
                <a:moveTo>
                  <a:pt x="716280" y="871727"/>
                </a:moveTo>
                <a:lnTo>
                  <a:pt x="647700" y="803148"/>
                </a:lnTo>
                <a:lnTo>
                  <a:pt x="672084" y="781812"/>
                </a:lnTo>
                <a:lnTo>
                  <a:pt x="672084" y="783336"/>
                </a:lnTo>
                <a:lnTo>
                  <a:pt x="673525" y="783336"/>
                </a:lnTo>
                <a:lnTo>
                  <a:pt x="725424" y="838200"/>
                </a:lnTo>
                <a:lnTo>
                  <a:pt x="726948" y="838200"/>
                </a:lnTo>
                <a:lnTo>
                  <a:pt x="737616" y="848868"/>
                </a:lnTo>
                <a:lnTo>
                  <a:pt x="716280" y="871727"/>
                </a:lnTo>
                <a:close/>
              </a:path>
              <a:path w="737869" h="871854">
                <a:moveTo>
                  <a:pt x="673525" y="783336"/>
                </a:moveTo>
                <a:lnTo>
                  <a:pt x="672084" y="783336"/>
                </a:lnTo>
                <a:lnTo>
                  <a:pt x="672084" y="781812"/>
                </a:lnTo>
                <a:lnTo>
                  <a:pt x="673525" y="783336"/>
                </a:lnTo>
                <a:close/>
              </a:path>
              <a:path w="737869" h="871854">
                <a:moveTo>
                  <a:pt x="726948" y="838200"/>
                </a:moveTo>
                <a:lnTo>
                  <a:pt x="725424" y="838200"/>
                </a:lnTo>
                <a:lnTo>
                  <a:pt x="725424" y="836675"/>
                </a:lnTo>
                <a:lnTo>
                  <a:pt x="726948" y="838200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5842" name="object 3"/>
          <p:cNvSpPr>
            <a:spLocks noChangeArrowheads="1"/>
          </p:cNvSpPr>
          <p:nvPr/>
        </p:nvSpPr>
        <p:spPr bwMode="auto">
          <a:xfrm>
            <a:off x="2333512" y="2854621"/>
            <a:ext cx="852499" cy="317420"/>
          </a:xfrm>
          <a:custGeom>
            <a:avLst/>
            <a:gdLst/>
            <a:ahLst/>
            <a:cxnLst>
              <a:cxn ang="0">
                <a:pos x="19812" y="44196"/>
              </a:cxn>
              <a:cxn ang="0">
                <a:pos x="21336" y="0"/>
              </a:cxn>
              <a:cxn ang="0">
                <a:pos x="42824" y="21336"/>
              </a:cxn>
              <a:cxn ang="0">
                <a:pos x="68580" y="88392"/>
              </a:cxn>
              <a:cxn ang="0">
                <a:pos x="42672" y="21336"/>
              </a:cxn>
              <a:cxn ang="0">
                <a:pos x="42824" y="21336"/>
              </a:cxn>
              <a:cxn ang="0">
                <a:pos x="135636" y="146304"/>
              </a:cxn>
              <a:cxn ang="0">
                <a:pos x="114300" y="85344"/>
              </a:cxn>
              <a:cxn ang="0">
                <a:pos x="155448" y="121920"/>
              </a:cxn>
              <a:cxn ang="0">
                <a:pos x="167640" y="170688"/>
              </a:cxn>
              <a:cxn ang="0">
                <a:pos x="257555" y="239268"/>
              </a:cxn>
              <a:cxn ang="0">
                <a:pos x="192024" y="190500"/>
              </a:cxn>
              <a:cxn ang="0">
                <a:pos x="216408" y="169164"/>
              </a:cxn>
              <a:cxn ang="0">
                <a:pos x="275843" y="213360"/>
              </a:cxn>
              <a:cxn ang="0">
                <a:pos x="269748" y="248412"/>
              </a:cxn>
              <a:cxn ang="0">
                <a:pos x="321564" y="281940"/>
              </a:cxn>
              <a:cxn ang="0">
                <a:pos x="313943" y="239268"/>
              </a:cxn>
              <a:cxn ang="0">
                <a:pos x="377952" y="315467"/>
              </a:cxn>
              <a:cxn ang="0">
                <a:pos x="451104" y="355092"/>
              </a:cxn>
              <a:cxn ang="0">
                <a:pos x="422148" y="303276"/>
              </a:cxn>
              <a:cxn ang="0">
                <a:pos x="467985" y="327660"/>
              </a:cxn>
              <a:cxn ang="0">
                <a:pos x="492252" y="374904"/>
              </a:cxn>
              <a:cxn ang="0">
                <a:pos x="466344" y="327660"/>
              </a:cxn>
              <a:cxn ang="0">
                <a:pos x="467985" y="327660"/>
              </a:cxn>
              <a:cxn ang="0">
                <a:pos x="588264" y="413004"/>
              </a:cxn>
              <a:cxn ang="0">
                <a:pos x="533399" y="358139"/>
              </a:cxn>
              <a:cxn ang="0">
                <a:pos x="597408" y="382524"/>
              </a:cxn>
              <a:cxn ang="0">
                <a:pos x="612648" y="420624"/>
              </a:cxn>
              <a:cxn ang="0">
                <a:pos x="729996" y="449580"/>
              </a:cxn>
              <a:cxn ang="0">
                <a:pos x="643128" y="429768"/>
              </a:cxn>
              <a:cxn ang="0">
                <a:pos x="667511" y="403860"/>
              </a:cxn>
              <a:cxn ang="0">
                <a:pos x="736092" y="419100"/>
              </a:cxn>
              <a:cxn ang="0">
                <a:pos x="743711" y="420624"/>
              </a:cxn>
              <a:cxn ang="0">
                <a:pos x="867156" y="464820"/>
              </a:cxn>
              <a:cxn ang="0">
                <a:pos x="803148" y="460248"/>
              </a:cxn>
              <a:cxn ang="0">
                <a:pos x="774192" y="425196"/>
              </a:cxn>
              <a:cxn ang="0">
                <a:pos x="842772" y="432816"/>
              </a:cxn>
              <a:cxn ang="0">
                <a:pos x="867156" y="464820"/>
              </a:cxn>
              <a:cxn ang="0">
                <a:pos x="899160" y="466344"/>
              </a:cxn>
              <a:cxn ang="0">
                <a:pos x="912876" y="434339"/>
              </a:cxn>
              <a:cxn ang="0">
                <a:pos x="949452" y="432816"/>
              </a:cxn>
              <a:cxn ang="0">
                <a:pos x="992124" y="428244"/>
              </a:cxn>
              <a:cxn ang="0">
                <a:pos x="990600" y="460248"/>
              </a:cxn>
            </a:cxnLst>
            <a:rect l="0" t="0" r="r" b="b"/>
            <a:pathLst>
              <a:path w="996950" h="466725">
                <a:moveTo>
                  <a:pt x="68580" y="88392"/>
                </a:moveTo>
                <a:lnTo>
                  <a:pt x="19812" y="44196"/>
                </a:lnTo>
                <a:lnTo>
                  <a:pt x="0" y="22860"/>
                </a:lnTo>
                <a:lnTo>
                  <a:pt x="21336" y="0"/>
                </a:lnTo>
                <a:lnTo>
                  <a:pt x="42672" y="21336"/>
                </a:lnTo>
                <a:lnTo>
                  <a:pt x="42824" y="21336"/>
                </a:lnTo>
                <a:lnTo>
                  <a:pt x="91440" y="65532"/>
                </a:lnTo>
                <a:lnTo>
                  <a:pt x="68580" y="88392"/>
                </a:lnTo>
                <a:close/>
              </a:path>
              <a:path w="996950" h="466725">
                <a:moveTo>
                  <a:pt x="42824" y="21336"/>
                </a:moveTo>
                <a:lnTo>
                  <a:pt x="42672" y="21336"/>
                </a:lnTo>
                <a:lnTo>
                  <a:pt x="41148" y="19812"/>
                </a:lnTo>
                <a:lnTo>
                  <a:pt x="42824" y="21336"/>
                </a:lnTo>
                <a:close/>
              </a:path>
              <a:path w="996950" h="466725">
                <a:moveTo>
                  <a:pt x="167640" y="170688"/>
                </a:moveTo>
                <a:lnTo>
                  <a:pt x="135636" y="146304"/>
                </a:lnTo>
                <a:lnTo>
                  <a:pt x="92964" y="109728"/>
                </a:lnTo>
                <a:lnTo>
                  <a:pt x="114300" y="85344"/>
                </a:lnTo>
                <a:lnTo>
                  <a:pt x="156972" y="121920"/>
                </a:lnTo>
                <a:lnTo>
                  <a:pt x="155448" y="121920"/>
                </a:lnTo>
                <a:lnTo>
                  <a:pt x="187452" y="146304"/>
                </a:lnTo>
                <a:lnTo>
                  <a:pt x="167640" y="170688"/>
                </a:lnTo>
                <a:close/>
              </a:path>
              <a:path w="996950" h="466725">
                <a:moveTo>
                  <a:pt x="269748" y="248412"/>
                </a:moveTo>
                <a:lnTo>
                  <a:pt x="257555" y="239268"/>
                </a:lnTo>
                <a:lnTo>
                  <a:pt x="196596" y="195072"/>
                </a:lnTo>
                <a:lnTo>
                  <a:pt x="192024" y="190500"/>
                </a:lnTo>
                <a:lnTo>
                  <a:pt x="211836" y="166116"/>
                </a:lnTo>
                <a:lnTo>
                  <a:pt x="216408" y="169164"/>
                </a:lnTo>
                <a:lnTo>
                  <a:pt x="214884" y="169164"/>
                </a:lnTo>
                <a:lnTo>
                  <a:pt x="275843" y="213360"/>
                </a:lnTo>
                <a:lnTo>
                  <a:pt x="288036" y="220980"/>
                </a:lnTo>
                <a:lnTo>
                  <a:pt x="269748" y="248412"/>
                </a:lnTo>
                <a:close/>
              </a:path>
              <a:path w="996950" h="466725">
                <a:moveTo>
                  <a:pt x="377952" y="315467"/>
                </a:moveTo>
                <a:lnTo>
                  <a:pt x="321564" y="281940"/>
                </a:lnTo>
                <a:lnTo>
                  <a:pt x="297179" y="265176"/>
                </a:lnTo>
                <a:lnTo>
                  <a:pt x="313943" y="239268"/>
                </a:lnTo>
                <a:lnTo>
                  <a:pt x="394716" y="289560"/>
                </a:lnTo>
                <a:lnTo>
                  <a:pt x="377952" y="315467"/>
                </a:lnTo>
                <a:close/>
              </a:path>
              <a:path w="996950" h="466725">
                <a:moveTo>
                  <a:pt x="492252" y="374904"/>
                </a:moveTo>
                <a:lnTo>
                  <a:pt x="451104" y="355092"/>
                </a:lnTo>
                <a:lnTo>
                  <a:pt x="406908" y="332232"/>
                </a:lnTo>
                <a:lnTo>
                  <a:pt x="422148" y="303276"/>
                </a:lnTo>
                <a:lnTo>
                  <a:pt x="466344" y="327660"/>
                </a:lnTo>
                <a:lnTo>
                  <a:pt x="467985" y="327660"/>
                </a:lnTo>
                <a:lnTo>
                  <a:pt x="505968" y="345948"/>
                </a:lnTo>
                <a:lnTo>
                  <a:pt x="492252" y="374904"/>
                </a:lnTo>
                <a:close/>
              </a:path>
              <a:path w="996950" h="466725">
                <a:moveTo>
                  <a:pt x="467985" y="327660"/>
                </a:moveTo>
                <a:lnTo>
                  <a:pt x="466344" y="327660"/>
                </a:lnTo>
                <a:lnTo>
                  <a:pt x="464820" y="326136"/>
                </a:lnTo>
                <a:lnTo>
                  <a:pt x="467985" y="327660"/>
                </a:lnTo>
                <a:close/>
              </a:path>
              <a:path w="996950" h="466725">
                <a:moveTo>
                  <a:pt x="612648" y="420624"/>
                </a:moveTo>
                <a:lnTo>
                  <a:pt x="588264" y="413004"/>
                </a:lnTo>
                <a:lnTo>
                  <a:pt x="522732" y="387096"/>
                </a:lnTo>
                <a:lnTo>
                  <a:pt x="533399" y="358139"/>
                </a:lnTo>
                <a:lnTo>
                  <a:pt x="598932" y="382524"/>
                </a:lnTo>
                <a:lnTo>
                  <a:pt x="597408" y="382524"/>
                </a:lnTo>
                <a:lnTo>
                  <a:pt x="623316" y="390144"/>
                </a:lnTo>
                <a:lnTo>
                  <a:pt x="612648" y="420624"/>
                </a:lnTo>
                <a:close/>
              </a:path>
              <a:path w="996950" h="466725">
                <a:moveTo>
                  <a:pt x="739140" y="451104"/>
                </a:moveTo>
                <a:lnTo>
                  <a:pt x="729996" y="449580"/>
                </a:lnTo>
                <a:lnTo>
                  <a:pt x="658367" y="434339"/>
                </a:lnTo>
                <a:lnTo>
                  <a:pt x="643128" y="429768"/>
                </a:lnTo>
                <a:lnTo>
                  <a:pt x="652272" y="399287"/>
                </a:lnTo>
                <a:lnTo>
                  <a:pt x="667511" y="403860"/>
                </a:lnTo>
                <a:lnTo>
                  <a:pt x="665988" y="403860"/>
                </a:lnTo>
                <a:lnTo>
                  <a:pt x="736092" y="419100"/>
                </a:lnTo>
                <a:lnTo>
                  <a:pt x="734567" y="419100"/>
                </a:lnTo>
                <a:lnTo>
                  <a:pt x="743711" y="420624"/>
                </a:lnTo>
                <a:lnTo>
                  <a:pt x="739140" y="451104"/>
                </a:lnTo>
                <a:close/>
              </a:path>
              <a:path w="996950" h="466725">
                <a:moveTo>
                  <a:pt x="867156" y="464820"/>
                </a:moveTo>
                <a:lnTo>
                  <a:pt x="839724" y="464820"/>
                </a:lnTo>
                <a:lnTo>
                  <a:pt x="803148" y="460248"/>
                </a:lnTo>
                <a:lnTo>
                  <a:pt x="769620" y="455676"/>
                </a:lnTo>
                <a:lnTo>
                  <a:pt x="774192" y="425196"/>
                </a:lnTo>
                <a:lnTo>
                  <a:pt x="806196" y="429768"/>
                </a:lnTo>
                <a:lnTo>
                  <a:pt x="842772" y="432816"/>
                </a:lnTo>
                <a:lnTo>
                  <a:pt x="868680" y="432816"/>
                </a:lnTo>
                <a:lnTo>
                  <a:pt x="867156" y="464820"/>
                </a:lnTo>
                <a:close/>
              </a:path>
              <a:path w="996950" h="466725">
                <a:moveTo>
                  <a:pt x="914400" y="466344"/>
                </a:moveTo>
                <a:lnTo>
                  <a:pt x="899160" y="466344"/>
                </a:lnTo>
                <a:lnTo>
                  <a:pt x="899160" y="434339"/>
                </a:lnTo>
                <a:lnTo>
                  <a:pt x="912876" y="434339"/>
                </a:lnTo>
                <a:lnTo>
                  <a:pt x="950976" y="432816"/>
                </a:lnTo>
                <a:lnTo>
                  <a:pt x="949452" y="432816"/>
                </a:lnTo>
                <a:lnTo>
                  <a:pt x="987552" y="428244"/>
                </a:lnTo>
                <a:lnTo>
                  <a:pt x="992124" y="428244"/>
                </a:lnTo>
                <a:lnTo>
                  <a:pt x="996696" y="460248"/>
                </a:lnTo>
                <a:lnTo>
                  <a:pt x="990600" y="460248"/>
                </a:lnTo>
                <a:lnTo>
                  <a:pt x="914400" y="466344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5843" name="object 4"/>
          <p:cNvSpPr>
            <a:spLocks noChangeArrowheads="1"/>
          </p:cNvSpPr>
          <p:nvPr/>
        </p:nvSpPr>
        <p:spPr bwMode="auto">
          <a:xfrm>
            <a:off x="3209088" y="2723983"/>
            <a:ext cx="783268" cy="440501"/>
          </a:xfrm>
          <a:custGeom>
            <a:avLst/>
            <a:gdLst/>
            <a:ahLst/>
            <a:cxnLst>
              <a:cxn ang="0">
                <a:pos x="0" y="615696"/>
              </a:cxn>
              <a:cxn ang="0">
                <a:pos x="73152" y="598932"/>
              </a:cxn>
              <a:cxn ang="0">
                <a:pos x="89916" y="594360"/>
              </a:cxn>
              <a:cxn ang="0">
                <a:pos x="80772" y="629412"/>
              </a:cxn>
              <a:cxn ang="0">
                <a:pos x="6096" y="646176"/>
              </a:cxn>
              <a:cxn ang="0">
                <a:pos x="220258" y="576072"/>
              </a:cxn>
              <a:cxn ang="0">
                <a:pos x="179831" y="560832"/>
              </a:cxn>
              <a:cxn ang="0">
                <a:pos x="220258" y="576072"/>
              </a:cxn>
              <a:cxn ang="0">
                <a:pos x="120396" y="583692"/>
              </a:cxn>
              <a:cxn ang="0">
                <a:pos x="143256" y="576072"/>
              </a:cxn>
              <a:cxn ang="0">
                <a:pos x="220980" y="577596"/>
              </a:cxn>
              <a:cxn ang="0">
                <a:pos x="131064" y="614172"/>
              </a:cxn>
              <a:cxn ang="0">
                <a:pos x="286512" y="509016"/>
              </a:cxn>
              <a:cxn ang="0">
                <a:pos x="329099" y="509016"/>
              </a:cxn>
              <a:cxn ang="0">
                <a:pos x="234695" y="534924"/>
              </a:cxn>
              <a:cxn ang="0">
                <a:pos x="249936" y="527304"/>
              </a:cxn>
              <a:cxn ang="0">
                <a:pos x="286512" y="509016"/>
              </a:cxn>
              <a:cxn ang="0">
                <a:pos x="333756" y="516636"/>
              </a:cxn>
              <a:cxn ang="0">
                <a:pos x="265176" y="554736"/>
              </a:cxn>
              <a:cxn ang="0">
                <a:pos x="411378" y="466344"/>
              </a:cxn>
              <a:cxn ang="0">
                <a:pos x="423672" y="420624"/>
              </a:cxn>
              <a:cxn ang="0">
                <a:pos x="411378" y="466344"/>
              </a:cxn>
              <a:cxn ang="0">
                <a:pos x="344424" y="472440"/>
              </a:cxn>
              <a:cxn ang="0">
                <a:pos x="356616" y="466344"/>
              </a:cxn>
              <a:cxn ang="0">
                <a:pos x="373380" y="492252"/>
              </a:cxn>
              <a:cxn ang="0">
                <a:pos x="466344" y="428244"/>
              </a:cxn>
              <a:cxn ang="0">
                <a:pos x="496824" y="365760"/>
              </a:cxn>
              <a:cxn ang="0">
                <a:pos x="542544" y="368808"/>
              </a:cxn>
              <a:cxn ang="0">
                <a:pos x="466344" y="428244"/>
              </a:cxn>
              <a:cxn ang="0">
                <a:pos x="566928" y="309371"/>
              </a:cxn>
              <a:cxn ang="0">
                <a:pos x="640079" y="286511"/>
              </a:cxn>
              <a:cxn ang="0">
                <a:pos x="566928" y="348996"/>
              </a:cxn>
              <a:cxn ang="0">
                <a:pos x="566928" y="307847"/>
              </a:cxn>
              <a:cxn ang="0">
                <a:pos x="613409" y="309371"/>
              </a:cxn>
              <a:cxn ang="0">
                <a:pos x="566928" y="348996"/>
              </a:cxn>
              <a:cxn ang="0">
                <a:pos x="643127" y="242315"/>
              </a:cxn>
              <a:cxn ang="0">
                <a:pos x="713231" y="178308"/>
              </a:cxn>
              <a:cxn ang="0">
                <a:pos x="726948" y="207263"/>
              </a:cxn>
              <a:cxn ang="0">
                <a:pos x="848868" y="89915"/>
              </a:cxn>
              <a:cxn ang="0">
                <a:pos x="844296" y="50291"/>
              </a:cxn>
              <a:cxn ang="0">
                <a:pos x="915924" y="22859"/>
              </a:cxn>
              <a:cxn ang="0">
                <a:pos x="848868" y="89915"/>
              </a:cxn>
              <a:cxn ang="0">
                <a:pos x="736092" y="155447"/>
              </a:cxn>
              <a:cxn ang="0">
                <a:pos x="774192" y="118871"/>
              </a:cxn>
              <a:cxn ang="0">
                <a:pos x="826008" y="112776"/>
              </a:cxn>
              <a:cxn ang="0">
                <a:pos x="757427" y="178308"/>
              </a:cxn>
            </a:cxnLst>
            <a:rect l="0" t="0" r="r" b="b"/>
            <a:pathLst>
              <a:path w="916304" h="647700">
                <a:moveTo>
                  <a:pt x="4572" y="647700"/>
                </a:moveTo>
                <a:lnTo>
                  <a:pt x="0" y="615696"/>
                </a:lnTo>
                <a:lnTo>
                  <a:pt x="36576" y="608076"/>
                </a:lnTo>
                <a:lnTo>
                  <a:pt x="73152" y="598932"/>
                </a:lnTo>
                <a:lnTo>
                  <a:pt x="71628" y="598932"/>
                </a:lnTo>
                <a:lnTo>
                  <a:pt x="89916" y="594360"/>
                </a:lnTo>
                <a:lnTo>
                  <a:pt x="100584" y="623316"/>
                </a:lnTo>
                <a:lnTo>
                  <a:pt x="80772" y="629412"/>
                </a:lnTo>
                <a:lnTo>
                  <a:pt x="44196" y="638556"/>
                </a:lnTo>
                <a:lnTo>
                  <a:pt x="6096" y="646176"/>
                </a:lnTo>
                <a:lnTo>
                  <a:pt x="4572" y="647700"/>
                </a:lnTo>
                <a:close/>
              </a:path>
              <a:path w="916304" h="647700">
                <a:moveTo>
                  <a:pt x="220258" y="576072"/>
                </a:moveTo>
                <a:lnTo>
                  <a:pt x="143256" y="576072"/>
                </a:lnTo>
                <a:lnTo>
                  <a:pt x="179831" y="560832"/>
                </a:lnTo>
                <a:lnTo>
                  <a:pt x="207264" y="548640"/>
                </a:lnTo>
                <a:lnTo>
                  <a:pt x="220258" y="576072"/>
                </a:lnTo>
                <a:close/>
              </a:path>
              <a:path w="916304" h="647700">
                <a:moveTo>
                  <a:pt x="131064" y="614172"/>
                </a:moveTo>
                <a:lnTo>
                  <a:pt x="120396" y="583692"/>
                </a:lnTo>
                <a:lnTo>
                  <a:pt x="144780" y="574548"/>
                </a:lnTo>
                <a:lnTo>
                  <a:pt x="143256" y="576072"/>
                </a:lnTo>
                <a:lnTo>
                  <a:pt x="220258" y="576072"/>
                </a:lnTo>
                <a:lnTo>
                  <a:pt x="220980" y="577596"/>
                </a:lnTo>
                <a:lnTo>
                  <a:pt x="155448" y="605028"/>
                </a:lnTo>
                <a:lnTo>
                  <a:pt x="131064" y="614172"/>
                </a:lnTo>
                <a:close/>
              </a:path>
              <a:path w="916304" h="647700">
                <a:moveTo>
                  <a:pt x="329099" y="509016"/>
                </a:moveTo>
                <a:lnTo>
                  <a:pt x="286512" y="509016"/>
                </a:lnTo>
                <a:lnTo>
                  <a:pt x="316991" y="489204"/>
                </a:lnTo>
                <a:lnTo>
                  <a:pt x="329099" y="509016"/>
                </a:lnTo>
                <a:close/>
              </a:path>
              <a:path w="916304" h="647700">
                <a:moveTo>
                  <a:pt x="249936" y="563880"/>
                </a:moveTo>
                <a:lnTo>
                  <a:pt x="234695" y="534924"/>
                </a:lnTo>
                <a:lnTo>
                  <a:pt x="251460" y="527304"/>
                </a:lnTo>
                <a:lnTo>
                  <a:pt x="249936" y="527304"/>
                </a:lnTo>
                <a:lnTo>
                  <a:pt x="286512" y="507492"/>
                </a:lnTo>
                <a:lnTo>
                  <a:pt x="286512" y="509016"/>
                </a:lnTo>
                <a:lnTo>
                  <a:pt x="329099" y="509016"/>
                </a:lnTo>
                <a:lnTo>
                  <a:pt x="333756" y="516636"/>
                </a:lnTo>
                <a:lnTo>
                  <a:pt x="301752" y="536448"/>
                </a:lnTo>
                <a:lnTo>
                  <a:pt x="265176" y="554736"/>
                </a:lnTo>
                <a:lnTo>
                  <a:pt x="249936" y="563880"/>
                </a:lnTo>
                <a:close/>
              </a:path>
              <a:path w="916304" h="647700">
                <a:moveTo>
                  <a:pt x="411378" y="466344"/>
                </a:moveTo>
                <a:lnTo>
                  <a:pt x="356616" y="466344"/>
                </a:lnTo>
                <a:lnTo>
                  <a:pt x="423672" y="420624"/>
                </a:lnTo>
                <a:lnTo>
                  <a:pt x="440436" y="446532"/>
                </a:lnTo>
                <a:lnTo>
                  <a:pt x="411378" y="466344"/>
                </a:lnTo>
                <a:close/>
              </a:path>
              <a:path w="916304" h="647700">
                <a:moveTo>
                  <a:pt x="361187" y="499872"/>
                </a:moveTo>
                <a:lnTo>
                  <a:pt x="344424" y="472440"/>
                </a:lnTo>
                <a:lnTo>
                  <a:pt x="356616" y="464820"/>
                </a:lnTo>
                <a:lnTo>
                  <a:pt x="356616" y="466344"/>
                </a:lnTo>
                <a:lnTo>
                  <a:pt x="411378" y="466344"/>
                </a:lnTo>
                <a:lnTo>
                  <a:pt x="373380" y="492252"/>
                </a:lnTo>
                <a:lnTo>
                  <a:pt x="361187" y="499872"/>
                </a:lnTo>
                <a:close/>
              </a:path>
              <a:path w="916304" h="647700">
                <a:moveTo>
                  <a:pt x="466344" y="428244"/>
                </a:moveTo>
                <a:lnTo>
                  <a:pt x="448056" y="402336"/>
                </a:lnTo>
                <a:lnTo>
                  <a:pt x="496824" y="365760"/>
                </a:lnTo>
                <a:lnTo>
                  <a:pt x="522732" y="344424"/>
                </a:lnTo>
                <a:lnTo>
                  <a:pt x="542544" y="368808"/>
                </a:lnTo>
                <a:lnTo>
                  <a:pt x="516636" y="390144"/>
                </a:lnTo>
                <a:lnTo>
                  <a:pt x="466344" y="428244"/>
                </a:lnTo>
                <a:close/>
              </a:path>
              <a:path w="916304" h="647700">
                <a:moveTo>
                  <a:pt x="613409" y="309371"/>
                </a:moveTo>
                <a:lnTo>
                  <a:pt x="566928" y="309371"/>
                </a:lnTo>
                <a:lnTo>
                  <a:pt x="618744" y="262128"/>
                </a:lnTo>
                <a:lnTo>
                  <a:pt x="640079" y="286511"/>
                </a:lnTo>
                <a:lnTo>
                  <a:pt x="613409" y="309371"/>
                </a:lnTo>
                <a:close/>
              </a:path>
              <a:path w="916304" h="647700">
                <a:moveTo>
                  <a:pt x="566928" y="348996"/>
                </a:moveTo>
                <a:lnTo>
                  <a:pt x="547116" y="324612"/>
                </a:lnTo>
                <a:lnTo>
                  <a:pt x="566928" y="307847"/>
                </a:lnTo>
                <a:lnTo>
                  <a:pt x="566928" y="309371"/>
                </a:lnTo>
                <a:lnTo>
                  <a:pt x="613409" y="309371"/>
                </a:lnTo>
                <a:lnTo>
                  <a:pt x="586739" y="332232"/>
                </a:lnTo>
                <a:lnTo>
                  <a:pt x="566928" y="348996"/>
                </a:lnTo>
                <a:close/>
              </a:path>
              <a:path w="916304" h="647700">
                <a:moveTo>
                  <a:pt x="664464" y="265176"/>
                </a:moveTo>
                <a:lnTo>
                  <a:pt x="643127" y="242315"/>
                </a:lnTo>
                <a:lnTo>
                  <a:pt x="705612" y="184404"/>
                </a:lnTo>
                <a:lnTo>
                  <a:pt x="713231" y="178308"/>
                </a:lnTo>
                <a:lnTo>
                  <a:pt x="734568" y="201167"/>
                </a:lnTo>
                <a:lnTo>
                  <a:pt x="726948" y="207263"/>
                </a:lnTo>
                <a:lnTo>
                  <a:pt x="664464" y="265176"/>
                </a:lnTo>
                <a:close/>
              </a:path>
              <a:path w="916304" h="647700">
                <a:moveTo>
                  <a:pt x="848868" y="89915"/>
                </a:moveTo>
                <a:lnTo>
                  <a:pt x="826008" y="67056"/>
                </a:lnTo>
                <a:lnTo>
                  <a:pt x="844296" y="50291"/>
                </a:lnTo>
                <a:lnTo>
                  <a:pt x="893064" y="0"/>
                </a:lnTo>
                <a:lnTo>
                  <a:pt x="915924" y="22859"/>
                </a:lnTo>
                <a:lnTo>
                  <a:pt x="867156" y="73152"/>
                </a:lnTo>
                <a:lnTo>
                  <a:pt x="848868" y="89915"/>
                </a:lnTo>
                <a:close/>
              </a:path>
              <a:path w="916304" h="647700">
                <a:moveTo>
                  <a:pt x="757427" y="178308"/>
                </a:moveTo>
                <a:lnTo>
                  <a:pt x="736092" y="155447"/>
                </a:lnTo>
                <a:lnTo>
                  <a:pt x="775716" y="118871"/>
                </a:lnTo>
                <a:lnTo>
                  <a:pt x="774192" y="118871"/>
                </a:lnTo>
                <a:lnTo>
                  <a:pt x="803148" y="89915"/>
                </a:lnTo>
                <a:lnTo>
                  <a:pt x="826008" y="112776"/>
                </a:lnTo>
                <a:lnTo>
                  <a:pt x="797052" y="141732"/>
                </a:lnTo>
                <a:lnTo>
                  <a:pt x="757427" y="178308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5844" name="object 5"/>
          <p:cNvSpPr>
            <a:spLocks noChangeArrowheads="1"/>
          </p:cNvSpPr>
          <p:nvPr/>
        </p:nvSpPr>
        <p:spPr bwMode="auto">
          <a:xfrm>
            <a:off x="3990998" y="2200347"/>
            <a:ext cx="719466" cy="523635"/>
          </a:xfrm>
          <a:custGeom>
            <a:avLst/>
            <a:gdLst/>
            <a:ahLst/>
            <a:cxnLst>
              <a:cxn ang="0">
                <a:pos x="0" y="746760"/>
              </a:cxn>
              <a:cxn ang="0">
                <a:pos x="89916" y="701040"/>
              </a:cxn>
              <a:cxn ang="0">
                <a:pos x="379476" y="408432"/>
              </a:cxn>
              <a:cxn ang="0">
                <a:pos x="417576" y="326136"/>
              </a:cxn>
              <a:cxn ang="0">
                <a:pos x="448056" y="342900"/>
              </a:cxn>
              <a:cxn ang="0">
                <a:pos x="379476" y="408432"/>
              </a:cxn>
              <a:cxn ang="0">
                <a:pos x="266700" y="475488"/>
              </a:cxn>
              <a:cxn ang="0">
                <a:pos x="333756" y="406908"/>
              </a:cxn>
              <a:cxn ang="0">
                <a:pos x="289560" y="496824"/>
              </a:cxn>
              <a:cxn ang="0">
                <a:pos x="176783" y="565404"/>
              </a:cxn>
              <a:cxn ang="0">
                <a:pos x="266700" y="519684"/>
              </a:cxn>
              <a:cxn ang="0">
                <a:pos x="111252" y="678180"/>
              </a:cxn>
              <a:cxn ang="0">
                <a:pos x="137160" y="606552"/>
              </a:cxn>
              <a:cxn ang="0">
                <a:pos x="178307" y="611124"/>
              </a:cxn>
              <a:cxn ang="0">
                <a:pos x="470916" y="320040"/>
              </a:cxn>
              <a:cxn ang="0">
                <a:pos x="489204" y="260604"/>
              </a:cxn>
              <a:cxn ang="0">
                <a:pos x="541020" y="257556"/>
              </a:cxn>
              <a:cxn ang="0">
                <a:pos x="510539" y="283464"/>
              </a:cxn>
              <a:cxn ang="0">
                <a:pos x="509016" y="284988"/>
              </a:cxn>
              <a:cxn ang="0">
                <a:pos x="510793" y="283464"/>
              </a:cxn>
              <a:cxn ang="0">
                <a:pos x="565404" y="236220"/>
              </a:cxn>
              <a:cxn ang="0">
                <a:pos x="560832" y="196596"/>
              </a:cxn>
              <a:cxn ang="0">
                <a:pos x="637031" y="175260"/>
              </a:cxn>
              <a:cxn ang="0">
                <a:pos x="565404" y="236220"/>
              </a:cxn>
              <a:cxn ang="0">
                <a:pos x="641604" y="129539"/>
              </a:cxn>
              <a:cxn ang="0">
                <a:pos x="717804" y="71628"/>
              </a:cxn>
              <a:cxn ang="0">
                <a:pos x="725932" y="105156"/>
              </a:cxn>
              <a:cxn ang="0">
                <a:pos x="661416" y="155448"/>
              </a:cxn>
              <a:cxn ang="0">
                <a:pos x="723900" y="105156"/>
              </a:cxn>
              <a:cxn ang="0">
                <a:pos x="723900" y="106680"/>
              </a:cxn>
              <a:cxn ang="0">
                <a:pos x="743712" y="53339"/>
              </a:cxn>
              <a:cxn ang="0">
                <a:pos x="822960" y="0"/>
              </a:cxn>
              <a:cxn ang="0">
                <a:pos x="797052" y="54864"/>
              </a:cxn>
            </a:cxnLst>
            <a:rect l="0" t="0" r="r" b="b"/>
            <a:pathLst>
              <a:path w="841375" h="769620">
                <a:moveTo>
                  <a:pt x="22860" y="769620"/>
                </a:moveTo>
                <a:lnTo>
                  <a:pt x="0" y="746760"/>
                </a:lnTo>
                <a:lnTo>
                  <a:pt x="67056" y="679704"/>
                </a:lnTo>
                <a:lnTo>
                  <a:pt x="89916" y="701040"/>
                </a:lnTo>
                <a:lnTo>
                  <a:pt x="22860" y="769620"/>
                </a:lnTo>
                <a:close/>
              </a:path>
              <a:path w="841375" h="769620">
                <a:moveTo>
                  <a:pt x="379476" y="408432"/>
                </a:moveTo>
                <a:lnTo>
                  <a:pt x="356616" y="385572"/>
                </a:lnTo>
                <a:lnTo>
                  <a:pt x="417576" y="326136"/>
                </a:lnTo>
                <a:lnTo>
                  <a:pt x="425196" y="318516"/>
                </a:lnTo>
                <a:lnTo>
                  <a:pt x="448056" y="342900"/>
                </a:lnTo>
                <a:lnTo>
                  <a:pt x="438912" y="350520"/>
                </a:lnTo>
                <a:lnTo>
                  <a:pt x="379476" y="408432"/>
                </a:lnTo>
                <a:close/>
              </a:path>
              <a:path w="841375" h="769620">
                <a:moveTo>
                  <a:pt x="289560" y="496824"/>
                </a:moveTo>
                <a:lnTo>
                  <a:pt x="266700" y="475488"/>
                </a:lnTo>
                <a:lnTo>
                  <a:pt x="275843" y="464820"/>
                </a:lnTo>
                <a:lnTo>
                  <a:pt x="333756" y="406908"/>
                </a:lnTo>
                <a:lnTo>
                  <a:pt x="356616" y="429768"/>
                </a:lnTo>
                <a:lnTo>
                  <a:pt x="289560" y="496824"/>
                </a:lnTo>
                <a:close/>
              </a:path>
              <a:path w="841375" h="769620">
                <a:moveTo>
                  <a:pt x="199643" y="588264"/>
                </a:moveTo>
                <a:lnTo>
                  <a:pt x="176783" y="565404"/>
                </a:lnTo>
                <a:lnTo>
                  <a:pt x="243840" y="496824"/>
                </a:lnTo>
                <a:lnTo>
                  <a:pt x="266700" y="519684"/>
                </a:lnTo>
                <a:lnTo>
                  <a:pt x="199643" y="588264"/>
                </a:lnTo>
                <a:close/>
              </a:path>
              <a:path w="841375" h="769620">
                <a:moveTo>
                  <a:pt x="111252" y="678180"/>
                </a:moveTo>
                <a:lnTo>
                  <a:pt x="88392" y="656844"/>
                </a:lnTo>
                <a:lnTo>
                  <a:pt x="137160" y="606552"/>
                </a:lnTo>
                <a:lnTo>
                  <a:pt x="155448" y="588264"/>
                </a:lnTo>
                <a:lnTo>
                  <a:pt x="178307" y="611124"/>
                </a:lnTo>
                <a:lnTo>
                  <a:pt x="111252" y="678180"/>
                </a:lnTo>
                <a:close/>
              </a:path>
              <a:path w="841375" h="769620">
                <a:moveTo>
                  <a:pt x="470916" y="320040"/>
                </a:moveTo>
                <a:lnTo>
                  <a:pt x="449580" y="297180"/>
                </a:lnTo>
                <a:lnTo>
                  <a:pt x="489204" y="260604"/>
                </a:lnTo>
                <a:lnTo>
                  <a:pt x="519684" y="233172"/>
                </a:lnTo>
                <a:lnTo>
                  <a:pt x="541020" y="257556"/>
                </a:lnTo>
                <a:lnTo>
                  <a:pt x="510793" y="283464"/>
                </a:lnTo>
                <a:lnTo>
                  <a:pt x="510539" y="283464"/>
                </a:lnTo>
                <a:lnTo>
                  <a:pt x="470916" y="320040"/>
                </a:lnTo>
                <a:close/>
              </a:path>
              <a:path w="841375" h="769620">
                <a:moveTo>
                  <a:pt x="509016" y="284988"/>
                </a:moveTo>
                <a:lnTo>
                  <a:pt x="510539" y="283464"/>
                </a:lnTo>
                <a:lnTo>
                  <a:pt x="510793" y="283464"/>
                </a:lnTo>
                <a:lnTo>
                  <a:pt x="509016" y="284988"/>
                </a:lnTo>
                <a:close/>
              </a:path>
              <a:path w="841375" h="769620">
                <a:moveTo>
                  <a:pt x="565404" y="236220"/>
                </a:moveTo>
                <a:lnTo>
                  <a:pt x="544068" y="211836"/>
                </a:lnTo>
                <a:lnTo>
                  <a:pt x="560832" y="196596"/>
                </a:lnTo>
                <a:lnTo>
                  <a:pt x="617220" y="150876"/>
                </a:lnTo>
                <a:lnTo>
                  <a:pt x="637031" y="175260"/>
                </a:lnTo>
                <a:lnTo>
                  <a:pt x="580644" y="220980"/>
                </a:lnTo>
                <a:lnTo>
                  <a:pt x="565404" y="236220"/>
                </a:lnTo>
                <a:close/>
              </a:path>
              <a:path w="841375" h="769620">
                <a:moveTo>
                  <a:pt x="661416" y="155448"/>
                </a:moveTo>
                <a:lnTo>
                  <a:pt x="641604" y="129539"/>
                </a:lnTo>
                <a:lnTo>
                  <a:pt x="705612" y="80772"/>
                </a:lnTo>
                <a:lnTo>
                  <a:pt x="717804" y="71628"/>
                </a:lnTo>
                <a:lnTo>
                  <a:pt x="736092" y="97535"/>
                </a:lnTo>
                <a:lnTo>
                  <a:pt x="725932" y="105156"/>
                </a:lnTo>
                <a:lnTo>
                  <a:pt x="723900" y="105156"/>
                </a:lnTo>
                <a:lnTo>
                  <a:pt x="661416" y="155448"/>
                </a:lnTo>
                <a:close/>
              </a:path>
              <a:path w="841375" h="769620">
                <a:moveTo>
                  <a:pt x="723900" y="106680"/>
                </a:moveTo>
                <a:lnTo>
                  <a:pt x="723900" y="105156"/>
                </a:lnTo>
                <a:lnTo>
                  <a:pt x="725932" y="105156"/>
                </a:lnTo>
                <a:lnTo>
                  <a:pt x="723900" y="106680"/>
                </a:lnTo>
                <a:close/>
              </a:path>
              <a:path w="841375" h="769620">
                <a:moveTo>
                  <a:pt x="762000" y="79248"/>
                </a:moveTo>
                <a:lnTo>
                  <a:pt x="743712" y="53339"/>
                </a:lnTo>
                <a:lnTo>
                  <a:pt x="778764" y="28956"/>
                </a:lnTo>
                <a:lnTo>
                  <a:pt x="822960" y="0"/>
                </a:lnTo>
                <a:lnTo>
                  <a:pt x="841248" y="25908"/>
                </a:lnTo>
                <a:lnTo>
                  <a:pt x="797052" y="54864"/>
                </a:lnTo>
                <a:lnTo>
                  <a:pt x="762000" y="79248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5845" name="object 6"/>
          <p:cNvSpPr>
            <a:spLocks noChangeArrowheads="1"/>
          </p:cNvSpPr>
          <p:nvPr/>
        </p:nvSpPr>
        <p:spPr bwMode="auto">
          <a:xfrm>
            <a:off x="4718608" y="2083744"/>
            <a:ext cx="895938" cy="165188"/>
          </a:xfrm>
          <a:custGeom>
            <a:avLst/>
            <a:gdLst/>
            <a:ahLst/>
            <a:cxnLst>
              <a:cxn ang="0">
                <a:pos x="0" y="155448"/>
              </a:cxn>
              <a:cxn ang="0">
                <a:pos x="77724" y="111252"/>
              </a:cxn>
              <a:cxn ang="0">
                <a:pos x="99060" y="135636"/>
              </a:cxn>
              <a:cxn ang="0">
                <a:pos x="18288" y="179832"/>
              </a:cxn>
              <a:cxn ang="0">
                <a:pos x="16764" y="181356"/>
              </a:cxn>
              <a:cxn ang="0">
                <a:pos x="112776" y="92964"/>
              </a:cxn>
              <a:cxn ang="0">
                <a:pos x="155448" y="74676"/>
              </a:cxn>
              <a:cxn ang="0">
                <a:pos x="202692" y="56388"/>
              </a:cxn>
              <a:cxn ang="0">
                <a:pos x="204216" y="88392"/>
              </a:cxn>
              <a:cxn ang="0">
                <a:pos x="129540" y="120396"/>
              </a:cxn>
              <a:cxn ang="0">
                <a:pos x="128016" y="121920"/>
              </a:cxn>
              <a:cxn ang="0">
                <a:pos x="233172" y="44196"/>
              </a:cxn>
              <a:cxn ang="0">
                <a:pos x="310895" y="21336"/>
              </a:cxn>
              <a:cxn ang="0">
                <a:pos x="332232" y="50292"/>
              </a:cxn>
              <a:cxn ang="0">
                <a:pos x="318515" y="53340"/>
              </a:cxn>
              <a:cxn ang="0">
                <a:pos x="280416" y="62484"/>
              </a:cxn>
              <a:cxn ang="0">
                <a:pos x="362712" y="44196"/>
              </a:cxn>
              <a:cxn ang="0">
                <a:pos x="390144" y="7620"/>
              </a:cxn>
              <a:cxn ang="0">
                <a:pos x="454152" y="1524"/>
              </a:cxn>
              <a:cxn ang="0">
                <a:pos x="432816" y="33528"/>
              </a:cxn>
              <a:cxn ang="0">
                <a:pos x="362712" y="44196"/>
              </a:cxn>
              <a:cxn ang="0">
                <a:pos x="548639" y="33528"/>
              </a:cxn>
              <a:cxn ang="0">
                <a:pos x="486156" y="32004"/>
              </a:cxn>
              <a:cxn ang="0">
                <a:pos x="510539" y="0"/>
              </a:cxn>
              <a:cxn ang="0">
                <a:pos x="583692" y="4572"/>
              </a:cxn>
              <a:cxn ang="0">
                <a:pos x="701040" y="62484"/>
              </a:cxn>
              <a:cxn ang="0">
                <a:pos x="694944" y="59436"/>
              </a:cxn>
              <a:cxn ang="0">
                <a:pos x="621792" y="42672"/>
              </a:cxn>
              <a:cxn ang="0">
                <a:pos x="611124" y="41148"/>
              </a:cxn>
              <a:cxn ang="0">
                <a:pos x="627887" y="12192"/>
              </a:cxn>
              <a:cxn ang="0">
                <a:pos x="702564" y="28956"/>
              </a:cxn>
              <a:cxn ang="0">
                <a:pos x="701040" y="62484"/>
              </a:cxn>
              <a:cxn ang="0">
                <a:pos x="797052" y="99060"/>
              </a:cxn>
              <a:cxn ang="0">
                <a:pos x="763524" y="83820"/>
              </a:cxn>
              <a:cxn ang="0">
                <a:pos x="742188" y="42672"/>
              </a:cxn>
              <a:cxn ang="0">
                <a:pos x="810768" y="70104"/>
              </a:cxn>
              <a:cxn ang="0">
                <a:pos x="816864" y="108204"/>
              </a:cxn>
              <a:cxn ang="0">
                <a:pos x="844296" y="121920"/>
              </a:cxn>
              <a:cxn ang="0">
                <a:pos x="914400" y="124968"/>
              </a:cxn>
              <a:cxn ang="0">
                <a:pos x="937175" y="150876"/>
              </a:cxn>
              <a:cxn ang="0">
                <a:pos x="897636" y="152400"/>
              </a:cxn>
              <a:cxn ang="0">
                <a:pos x="897636" y="150876"/>
              </a:cxn>
              <a:cxn ang="0">
                <a:pos x="925068" y="170688"/>
              </a:cxn>
              <a:cxn ang="0">
                <a:pos x="950975" y="187452"/>
              </a:cxn>
              <a:cxn ang="0">
                <a:pos x="979932" y="167640"/>
              </a:cxn>
              <a:cxn ang="0">
                <a:pos x="961644" y="193548"/>
              </a:cxn>
              <a:cxn ang="0">
                <a:pos x="1024128" y="242316"/>
              </a:cxn>
              <a:cxn ang="0">
                <a:pos x="1013936" y="193548"/>
              </a:cxn>
              <a:cxn ang="0">
                <a:pos x="1046988" y="219456"/>
              </a:cxn>
              <a:cxn ang="0">
                <a:pos x="1024128" y="240792"/>
              </a:cxn>
              <a:cxn ang="0">
                <a:pos x="1027175" y="243840"/>
              </a:cxn>
              <a:cxn ang="0">
                <a:pos x="1029652" y="240792"/>
              </a:cxn>
            </a:cxnLst>
            <a:rect l="0" t="0" r="r" b="b"/>
            <a:pathLst>
              <a:path w="1047115" h="243839">
                <a:moveTo>
                  <a:pt x="16764" y="181356"/>
                </a:moveTo>
                <a:lnTo>
                  <a:pt x="0" y="155448"/>
                </a:lnTo>
                <a:lnTo>
                  <a:pt x="3048" y="152400"/>
                </a:lnTo>
                <a:lnTo>
                  <a:pt x="77724" y="111252"/>
                </a:lnTo>
                <a:lnTo>
                  <a:pt x="85344" y="108204"/>
                </a:lnTo>
                <a:lnTo>
                  <a:pt x="99060" y="135636"/>
                </a:lnTo>
                <a:lnTo>
                  <a:pt x="92964" y="138684"/>
                </a:lnTo>
                <a:lnTo>
                  <a:pt x="18288" y="179832"/>
                </a:lnTo>
                <a:lnTo>
                  <a:pt x="19812" y="179832"/>
                </a:lnTo>
                <a:lnTo>
                  <a:pt x="16764" y="181356"/>
                </a:lnTo>
                <a:close/>
              </a:path>
              <a:path w="1047115" h="243839">
                <a:moveTo>
                  <a:pt x="128016" y="121920"/>
                </a:moveTo>
                <a:lnTo>
                  <a:pt x="112776" y="92964"/>
                </a:lnTo>
                <a:lnTo>
                  <a:pt x="115824" y="91440"/>
                </a:lnTo>
                <a:lnTo>
                  <a:pt x="155448" y="74676"/>
                </a:lnTo>
                <a:lnTo>
                  <a:pt x="193548" y="59436"/>
                </a:lnTo>
                <a:lnTo>
                  <a:pt x="202692" y="56388"/>
                </a:lnTo>
                <a:lnTo>
                  <a:pt x="213360" y="85344"/>
                </a:lnTo>
                <a:lnTo>
                  <a:pt x="204216" y="88392"/>
                </a:lnTo>
                <a:lnTo>
                  <a:pt x="167640" y="103632"/>
                </a:lnTo>
                <a:lnTo>
                  <a:pt x="129540" y="120396"/>
                </a:lnTo>
                <a:lnTo>
                  <a:pt x="131064" y="120396"/>
                </a:lnTo>
                <a:lnTo>
                  <a:pt x="128016" y="121920"/>
                </a:lnTo>
                <a:close/>
              </a:path>
              <a:path w="1047115" h="243839">
                <a:moveTo>
                  <a:pt x="242316" y="74676"/>
                </a:moveTo>
                <a:lnTo>
                  <a:pt x="233172" y="44196"/>
                </a:lnTo>
                <a:lnTo>
                  <a:pt x="271272" y="32004"/>
                </a:lnTo>
                <a:lnTo>
                  <a:pt x="310895" y="21336"/>
                </a:lnTo>
                <a:lnTo>
                  <a:pt x="326136" y="18288"/>
                </a:lnTo>
                <a:lnTo>
                  <a:pt x="332232" y="50292"/>
                </a:lnTo>
                <a:lnTo>
                  <a:pt x="316991" y="53340"/>
                </a:lnTo>
                <a:lnTo>
                  <a:pt x="318515" y="53340"/>
                </a:lnTo>
                <a:lnTo>
                  <a:pt x="278892" y="62484"/>
                </a:lnTo>
                <a:lnTo>
                  <a:pt x="280416" y="62484"/>
                </a:lnTo>
                <a:lnTo>
                  <a:pt x="242316" y="74676"/>
                </a:lnTo>
                <a:close/>
              </a:path>
              <a:path w="1047115" h="243839">
                <a:moveTo>
                  <a:pt x="362712" y="44196"/>
                </a:moveTo>
                <a:lnTo>
                  <a:pt x="358139" y="12192"/>
                </a:lnTo>
                <a:lnTo>
                  <a:pt x="390144" y="7620"/>
                </a:lnTo>
                <a:lnTo>
                  <a:pt x="429768" y="1524"/>
                </a:lnTo>
                <a:lnTo>
                  <a:pt x="454152" y="1524"/>
                </a:lnTo>
                <a:lnTo>
                  <a:pt x="455676" y="32004"/>
                </a:lnTo>
                <a:lnTo>
                  <a:pt x="432816" y="33528"/>
                </a:lnTo>
                <a:lnTo>
                  <a:pt x="394716" y="38100"/>
                </a:lnTo>
                <a:lnTo>
                  <a:pt x="362712" y="44196"/>
                </a:lnTo>
                <a:close/>
              </a:path>
              <a:path w="1047115" h="243839">
                <a:moveTo>
                  <a:pt x="580644" y="36576"/>
                </a:moveTo>
                <a:lnTo>
                  <a:pt x="548639" y="33528"/>
                </a:lnTo>
                <a:lnTo>
                  <a:pt x="510539" y="32004"/>
                </a:lnTo>
                <a:lnTo>
                  <a:pt x="486156" y="32004"/>
                </a:lnTo>
                <a:lnTo>
                  <a:pt x="486156" y="0"/>
                </a:lnTo>
                <a:lnTo>
                  <a:pt x="510539" y="0"/>
                </a:lnTo>
                <a:lnTo>
                  <a:pt x="550163" y="1524"/>
                </a:lnTo>
                <a:lnTo>
                  <a:pt x="583692" y="4572"/>
                </a:lnTo>
                <a:lnTo>
                  <a:pt x="580644" y="36576"/>
                </a:lnTo>
                <a:close/>
              </a:path>
              <a:path w="1047115" h="243839">
                <a:moveTo>
                  <a:pt x="701040" y="62484"/>
                </a:moveTo>
                <a:lnTo>
                  <a:pt x="693420" y="59436"/>
                </a:lnTo>
                <a:lnTo>
                  <a:pt x="694944" y="59436"/>
                </a:lnTo>
                <a:lnTo>
                  <a:pt x="658368" y="50292"/>
                </a:lnTo>
                <a:lnTo>
                  <a:pt x="621792" y="42672"/>
                </a:lnTo>
                <a:lnTo>
                  <a:pt x="623316" y="42672"/>
                </a:lnTo>
                <a:lnTo>
                  <a:pt x="611124" y="41148"/>
                </a:lnTo>
                <a:lnTo>
                  <a:pt x="615696" y="9144"/>
                </a:lnTo>
                <a:lnTo>
                  <a:pt x="627887" y="12192"/>
                </a:lnTo>
                <a:lnTo>
                  <a:pt x="665988" y="19812"/>
                </a:lnTo>
                <a:lnTo>
                  <a:pt x="702564" y="28956"/>
                </a:lnTo>
                <a:lnTo>
                  <a:pt x="710184" y="32004"/>
                </a:lnTo>
                <a:lnTo>
                  <a:pt x="701040" y="62484"/>
                </a:lnTo>
                <a:close/>
              </a:path>
              <a:path w="1047115" h="243839">
                <a:moveTo>
                  <a:pt x="816864" y="108204"/>
                </a:moveTo>
                <a:lnTo>
                  <a:pt x="797052" y="99060"/>
                </a:lnTo>
                <a:lnTo>
                  <a:pt x="798575" y="99060"/>
                </a:lnTo>
                <a:lnTo>
                  <a:pt x="763524" y="83820"/>
                </a:lnTo>
                <a:lnTo>
                  <a:pt x="729996" y="71628"/>
                </a:lnTo>
                <a:lnTo>
                  <a:pt x="742188" y="42672"/>
                </a:lnTo>
                <a:lnTo>
                  <a:pt x="775716" y="54864"/>
                </a:lnTo>
                <a:lnTo>
                  <a:pt x="810768" y="70104"/>
                </a:lnTo>
                <a:lnTo>
                  <a:pt x="830579" y="79248"/>
                </a:lnTo>
                <a:lnTo>
                  <a:pt x="816864" y="108204"/>
                </a:lnTo>
                <a:close/>
              </a:path>
              <a:path w="1047115" h="243839">
                <a:moveTo>
                  <a:pt x="897636" y="152400"/>
                </a:moveTo>
                <a:lnTo>
                  <a:pt x="844296" y="121920"/>
                </a:lnTo>
                <a:lnTo>
                  <a:pt x="859536" y="94488"/>
                </a:lnTo>
                <a:lnTo>
                  <a:pt x="914400" y="124968"/>
                </a:lnTo>
                <a:lnTo>
                  <a:pt x="941831" y="143256"/>
                </a:lnTo>
                <a:lnTo>
                  <a:pt x="937175" y="150876"/>
                </a:lnTo>
                <a:lnTo>
                  <a:pt x="897636" y="150876"/>
                </a:lnTo>
                <a:lnTo>
                  <a:pt x="897636" y="152400"/>
                </a:lnTo>
                <a:close/>
              </a:path>
              <a:path w="1047115" h="243839">
                <a:moveTo>
                  <a:pt x="925068" y="170688"/>
                </a:moveTo>
                <a:lnTo>
                  <a:pt x="897636" y="150876"/>
                </a:lnTo>
                <a:lnTo>
                  <a:pt x="937175" y="150876"/>
                </a:lnTo>
                <a:lnTo>
                  <a:pt x="925068" y="170688"/>
                </a:lnTo>
                <a:close/>
              </a:path>
              <a:path w="1047115" h="243839">
                <a:moveTo>
                  <a:pt x="961644" y="195072"/>
                </a:moveTo>
                <a:lnTo>
                  <a:pt x="950975" y="187452"/>
                </a:lnTo>
                <a:lnTo>
                  <a:pt x="969264" y="161544"/>
                </a:lnTo>
                <a:lnTo>
                  <a:pt x="979932" y="167640"/>
                </a:lnTo>
                <a:lnTo>
                  <a:pt x="1013936" y="193548"/>
                </a:lnTo>
                <a:lnTo>
                  <a:pt x="961644" y="193548"/>
                </a:lnTo>
                <a:lnTo>
                  <a:pt x="961644" y="195072"/>
                </a:lnTo>
                <a:close/>
              </a:path>
              <a:path w="1047115" h="243839">
                <a:moveTo>
                  <a:pt x="1024128" y="242316"/>
                </a:moveTo>
                <a:lnTo>
                  <a:pt x="961644" y="193548"/>
                </a:lnTo>
                <a:lnTo>
                  <a:pt x="1013936" y="193548"/>
                </a:lnTo>
                <a:lnTo>
                  <a:pt x="1043940" y="216408"/>
                </a:lnTo>
                <a:lnTo>
                  <a:pt x="1046988" y="219456"/>
                </a:lnTo>
                <a:lnTo>
                  <a:pt x="1029652" y="240792"/>
                </a:lnTo>
                <a:lnTo>
                  <a:pt x="1024128" y="240792"/>
                </a:lnTo>
                <a:lnTo>
                  <a:pt x="1024128" y="242316"/>
                </a:lnTo>
                <a:close/>
              </a:path>
              <a:path w="1047115" h="243839">
                <a:moveTo>
                  <a:pt x="1027175" y="243840"/>
                </a:moveTo>
                <a:lnTo>
                  <a:pt x="1024128" y="240792"/>
                </a:lnTo>
                <a:lnTo>
                  <a:pt x="1029652" y="240792"/>
                </a:lnTo>
                <a:lnTo>
                  <a:pt x="1027175" y="243840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5846" name="object 7"/>
          <p:cNvSpPr>
            <a:spLocks noChangeArrowheads="1"/>
          </p:cNvSpPr>
          <p:nvPr/>
        </p:nvSpPr>
        <p:spPr bwMode="auto">
          <a:xfrm>
            <a:off x="5617261" y="2245693"/>
            <a:ext cx="647519" cy="581937"/>
          </a:xfrm>
          <a:custGeom>
            <a:avLst/>
            <a:gdLst/>
            <a:ahLst/>
            <a:cxnLst>
              <a:cxn ang="0">
                <a:pos x="0" y="24384"/>
              </a:cxn>
              <a:cxn ang="0">
                <a:pos x="56388" y="30480"/>
              </a:cxn>
              <a:cxn ang="0">
                <a:pos x="35052" y="53340"/>
              </a:cxn>
              <a:cxn ang="0">
                <a:pos x="71628" y="86868"/>
              </a:cxn>
              <a:cxn ang="0">
                <a:pos x="81326" y="53340"/>
              </a:cxn>
              <a:cxn ang="0">
                <a:pos x="71628" y="86868"/>
              </a:cxn>
              <a:cxn ang="0">
                <a:pos x="153924" y="169164"/>
              </a:cxn>
              <a:cxn ang="0">
                <a:pos x="94488" y="108204"/>
              </a:cxn>
              <a:cxn ang="0">
                <a:pos x="184404" y="153924"/>
              </a:cxn>
              <a:cxn ang="0">
                <a:pos x="211836" y="231648"/>
              </a:cxn>
              <a:cxn ang="0">
                <a:pos x="205740" y="176783"/>
              </a:cxn>
              <a:cxn ang="0">
                <a:pos x="254273" y="230124"/>
              </a:cxn>
              <a:cxn ang="0">
                <a:pos x="211836" y="231648"/>
              </a:cxn>
              <a:cxn ang="0">
                <a:pos x="211836" y="230124"/>
              </a:cxn>
              <a:cxn ang="0">
                <a:pos x="269748" y="248412"/>
              </a:cxn>
              <a:cxn ang="0">
                <a:pos x="327660" y="365760"/>
              </a:cxn>
              <a:cxn ang="0">
                <a:pos x="268224" y="295656"/>
              </a:cxn>
              <a:cxn ang="0">
                <a:pos x="266700" y="292607"/>
              </a:cxn>
              <a:cxn ang="0">
                <a:pos x="292608" y="274319"/>
              </a:cxn>
              <a:cxn ang="0">
                <a:pos x="353568" y="344424"/>
              </a:cxn>
              <a:cxn ang="0">
                <a:pos x="408432" y="463296"/>
              </a:cxn>
              <a:cxn ang="0">
                <a:pos x="373380" y="370332"/>
              </a:cxn>
              <a:cxn ang="0">
                <a:pos x="408432" y="463296"/>
              </a:cxn>
              <a:cxn ang="0">
                <a:pos x="435864" y="495300"/>
              </a:cxn>
              <a:cxn ang="0">
                <a:pos x="454152" y="467868"/>
              </a:cxn>
              <a:cxn ang="0">
                <a:pos x="487680" y="562356"/>
              </a:cxn>
              <a:cxn ang="0">
                <a:pos x="544068" y="630935"/>
              </a:cxn>
              <a:cxn ang="0">
                <a:pos x="533399" y="566928"/>
              </a:cxn>
              <a:cxn ang="0">
                <a:pos x="592836" y="641604"/>
              </a:cxn>
              <a:cxn ang="0">
                <a:pos x="649224" y="758952"/>
              </a:cxn>
              <a:cxn ang="0">
                <a:pos x="588264" y="685800"/>
              </a:cxn>
              <a:cxn ang="0">
                <a:pos x="621792" y="676656"/>
              </a:cxn>
              <a:cxn ang="0">
                <a:pos x="649224" y="758952"/>
              </a:cxn>
              <a:cxn ang="0">
                <a:pos x="705611" y="824484"/>
              </a:cxn>
              <a:cxn ang="0">
                <a:pos x="694944" y="762000"/>
              </a:cxn>
              <a:cxn ang="0">
                <a:pos x="757428" y="833627"/>
              </a:cxn>
            </a:cxnLst>
            <a:rect l="0" t="0" r="r" b="b"/>
            <a:pathLst>
              <a:path w="757554" h="855345">
                <a:moveTo>
                  <a:pt x="36576" y="54864"/>
                </a:moveTo>
                <a:lnTo>
                  <a:pt x="0" y="24384"/>
                </a:lnTo>
                <a:lnTo>
                  <a:pt x="21336" y="0"/>
                </a:lnTo>
                <a:lnTo>
                  <a:pt x="56388" y="30480"/>
                </a:lnTo>
                <a:lnTo>
                  <a:pt x="81326" y="53340"/>
                </a:lnTo>
                <a:lnTo>
                  <a:pt x="35052" y="53340"/>
                </a:lnTo>
                <a:lnTo>
                  <a:pt x="36576" y="54864"/>
                </a:lnTo>
                <a:close/>
              </a:path>
              <a:path w="757554" h="855345">
                <a:moveTo>
                  <a:pt x="71628" y="86868"/>
                </a:moveTo>
                <a:lnTo>
                  <a:pt x="35052" y="53340"/>
                </a:lnTo>
                <a:lnTo>
                  <a:pt x="81326" y="53340"/>
                </a:lnTo>
                <a:lnTo>
                  <a:pt x="92964" y="64008"/>
                </a:lnTo>
                <a:lnTo>
                  <a:pt x="71628" y="86868"/>
                </a:lnTo>
                <a:close/>
              </a:path>
              <a:path w="757554" h="855345">
                <a:moveTo>
                  <a:pt x="161544" y="175260"/>
                </a:moveTo>
                <a:lnTo>
                  <a:pt x="153924" y="169164"/>
                </a:lnTo>
                <a:lnTo>
                  <a:pt x="155448" y="169164"/>
                </a:lnTo>
                <a:lnTo>
                  <a:pt x="94488" y="108204"/>
                </a:lnTo>
                <a:lnTo>
                  <a:pt x="115824" y="85344"/>
                </a:lnTo>
                <a:lnTo>
                  <a:pt x="184404" y="153924"/>
                </a:lnTo>
                <a:lnTo>
                  <a:pt x="161544" y="175260"/>
                </a:lnTo>
                <a:close/>
              </a:path>
              <a:path w="757554" h="855345">
                <a:moveTo>
                  <a:pt x="211836" y="231648"/>
                </a:moveTo>
                <a:lnTo>
                  <a:pt x="182879" y="199643"/>
                </a:lnTo>
                <a:lnTo>
                  <a:pt x="205740" y="176783"/>
                </a:lnTo>
                <a:lnTo>
                  <a:pt x="236219" y="208788"/>
                </a:lnTo>
                <a:lnTo>
                  <a:pt x="254273" y="230124"/>
                </a:lnTo>
                <a:lnTo>
                  <a:pt x="211836" y="230124"/>
                </a:lnTo>
                <a:lnTo>
                  <a:pt x="211836" y="231648"/>
                </a:lnTo>
                <a:close/>
              </a:path>
              <a:path w="757554" h="855345">
                <a:moveTo>
                  <a:pt x="246888" y="269748"/>
                </a:moveTo>
                <a:lnTo>
                  <a:pt x="211836" y="230124"/>
                </a:lnTo>
                <a:lnTo>
                  <a:pt x="254273" y="230124"/>
                </a:lnTo>
                <a:lnTo>
                  <a:pt x="269748" y="248412"/>
                </a:lnTo>
                <a:lnTo>
                  <a:pt x="246888" y="269748"/>
                </a:lnTo>
                <a:close/>
              </a:path>
              <a:path w="757554" h="855345">
                <a:moveTo>
                  <a:pt x="327660" y="365760"/>
                </a:moveTo>
                <a:lnTo>
                  <a:pt x="324612" y="361187"/>
                </a:lnTo>
                <a:lnTo>
                  <a:pt x="268224" y="295656"/>
                </a:lnTo>
                <a:lnTo>
                  <a:pt x="269748" y="295656"/>
                </a:lnTo>
                <a:lnTo>
                  <a:pt x="266700" y="292607"/>
                </a:lnTo>
                <a:lnTo>
                  <a:pt x="291084" y="271272"/>
                </a:lnTo>
                <a:lnTo>
                  <a:pt x="292608" y="274319"/>
                </a:lnTo>
                <a:lnTo>
                  <a:pt x="348996" y="341376"/>
                </a:lnTo>
                <a:lnTo>
                  <a:pt x="353568" y="344424"/>
                </a:lnTo>
                <a:lnTo>
                  <a:pt x="327660" y="365760"/>
                </a:lnTo>
                <a:close/>
              </a:path>
              <a:path w="757554" h="855345">
                <a:moveTo>
                  <a:pt x="408432" y="463296"/>
                </a:moveTo>
                <a:lnTo>
                  <a:pt x="348996" y="390144"/>
                </a:lnTo>
                <a:lnTo>
                  <a:pt x="373380" y="370332"/>
                </a:lnTo>
                <a:lnTo>
                  <a:pt x="432816" y="443484"/>
                </a:lnTo>
                <a:lnTo>
                  <a:pt x="408432" y="463296"/>
                </a:lnTo>
                <a:close/>
              </a:path>
              <a:path w="757554" h="855345">
                <a:moveTo>
                  <a:pt x="487680" y="562356"/>
                </a:moveTo>
                <a:lnTo>
                  <a:pt x="435864" y="495300"/>
                </a:lnTo>
                <a:lnTo>
                  <a:pt x="428244" y="487680"/>
                </a:lnTo>
                <a:lnTo>
                  <a:pt x="454152" y="467868"/>
                </a:lnTo>
                <a:lnTo>
                  <a:pt x="513588" y="542544"/>
                </a:lnTo>
                <a:lnTo>
                  <a:pt x="487680" y="562356"/>
                </a:lnTo>
                <a:close/>
              </a:path>
              <a:path w="757554" h="855345">
                <a:moveTo>
                  <a:pt x="568452" y="661416"/>
                </a:moveTo>
                <a:lnTo>
                  <a:pt x="544068" y="630935"/>
                </a:lnTo>
                <a:lnTo>
                  <a:pt x="509016" y="586739"/>
                </a:lnTo>
                <a:lnTo>
                  <a:pt x="533399" y="566928"/>
                </a:lnTo>
                <a:lnTo>
                  <a:pt x="568452" y="611124"/>
                </a:lnTo>
                <a:lnTo>
                  <a:pt x="592836" y="641604"/>
                </a:lnTo>
                <a:lnTo>
                  <a:pt x="568452" y="661416"/>
                </a:lnTo>
                <a:close/>
              </a:path>
              <a:path w="757554" h="855345">
                <a:moveTo>
                  <a:pt x="649224" y="758952"/>
                </a:moveTo>
                <a:lnTo>
                  <a:pt x="597408" y="697992"/>
                </a:lnTo>
                <a:lnTo>
                  <a:pt x="588264" y="685800"/>
                </a:lnTo>
                <a:lnTo>
                  <a:pt x="612648" y="665988"/>
                </a:lnTo>
                <a:lnTo>
                  <a:pt x="621792" y="676656"/>
                </a:lnTo>
                <a:lnTo>
                  <a:pt x="673608" y="739140"/>
                </a:lnTo>
                <a:lnTo>
                  <a:pt x="649224" y="758952"/>
                </a:lnTo>
                <a:close/>
              </a:path>
              <a:path w="757554" h="855345">
                <a:moveTo>
                  <a:pt x="733044" y="854964"/>
                </a:moveTo>
                <a:lnTo>
                  <a:pt x="705611" y="824484"/>
                </a:lnTo>
                <a:lnTo>
                  <a:pt x="670560" y="783336"/>
                </a:lnTo>
                <a:lnTo>
                  <a:pt x="694944" y="762000"/>
                </a:lnTo>
                <a:lnTo>
                  <a:pt x="729996" y="803148"/>
                </a:lnTo>
                <a:lnTo>
                  <a:pt x="757428" y="833627"/>
                </a:lnTo>
                <a:lnTo>
                  <a:pt x="733044" y="854964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5847" name="object 8"/>
          <p:cNvSpPr>
            <a:spLocks noChangeArrowheads="1"/>
          </p:cNvSpPr>
          <p:nvPr/>
        </p:nvSpPr>
        <p:spPr bwMode="auto">
          <a:xfrm>
            <a:off x="6262066" y="2829789"/>
            <a:ext cx="848426" cy="242923"/>
          </a:xfrm>
          <a:custGeom>
            <a:avLst/>
            <a:gdLst/>
            <a:ahLst/>
            <a:cxnLst>
              <a:cxn ang="0">
                <a:pos x="60960" y="83820"/>
              </a:cxn>
              <a:cxn ang="0">
                <a:pos x="0" y="21336"/>
              </a:cxn>
              <a:cxn ang="0">
                <a:pos x="28956" y="4572"/>
              </a:cxn>
              <a:cxn ang="0">
                <a:pos x="89916" y="67056"/>
              </a:cxn>
              <a:cxn ang="0">
                <a:pos x="161544" y="175260"/>
              </a:cxn>
              <a:cxn ang="0">
                <a:pos x="89916" y="111252"/>
              </a:cxn>
              <a:cxn ang="0">
                <a:pos x="138684" y="112776"/>
              </a:cxn>
              <a:cxn ang="0">
                <a:pos x="182879" y="150876"/>
              </a:cxn>
              <a:cxn ang="0">
                <a:pos x="266700" y="251460"/>
              </a:cxn>
              <a:cxn ang="0">
                <a:pos x="187452" y="196595"/>
              </a:cxn>
              <a:cxn ang="0">
                <a:pos x="249936" y="202692"/>
              </a:cxn>
              <a:cxn ang="0">
                <a:pos x="283464" y="225552"/>
              </a:cxn>
              <a:cxn ang="0">
                <a:pos x="381000" y="313943"/>
              </a:cxn>
              <a:cxn ang="0">
                <a:pos x="348996" y="300228"/>
              </a:cxn>
              <a:cxn ang="0">
                <a:pos x="294132" y="269748"/>
              </a:cxn>
              <a:cxn ang="0">
                <a:pos x="333756" y="256031"/>
              </a:cxn>
              <a:cxn ang="0">
                <a:pos x="391668" y="283464"/>
              </a:cxn>
              <a:cxn ang="0">
                <a:pos x="505968" y="350520"/>
              </a:cxn>
              <a:cxn ang="0">
                <a:pos x="472440" y="342900"/>
              </a:cxn>
              <a:cxn ang="0">
                <a:pos x="411480" y="326136"/>
              </a:cxn>
              <a:cxn ang="0">
                <a:pos x="451104" y="304800"/>
              </a:cxn>
              <a:cxn ang="0">
                <a:pos x="480060" y="312419"/>
              </a:cxn>
              <a:cxn ang="0">
                <a:pos x="505968" y="350520"/>
              </a:cxn>
              <a:cxn ang="0">
                <a:pos x="537971" y="353568"/>
              </a:cxn>
              <a:cxn ang="0">
                <a:pos x="571500" y="324612"/>
              </a:cxn>
              <a:cxn ang="0">
                <a:pos x="635508" y="353568"/>
              </a:cxn>
              <a:cxn ang="0">
                <a:pos x="634129" y="324612"/>
              </a:cxn>
              <a:cxn ang="0">
                <a:pos x="633984" y="321563"/>
              </a:cxn>
              <a:cxn ang="0">
                <a:pos x="670559" y="348996"/>
              </a:cxn>
              <a:cxn ang="0">
                <a:pos x="664463" y="318515"/>
              </a:cxn>
              <a:cxn ang="0">
                <a:pos x="694944" y="312419"/>
              </a:cxn>
              <a:cxn ang="0">
                <a:pos x="725424" y="304800"/>
              </a:cxn>
              <a:cxn ang="0">
                <a:pos x="763524" y="326136"/>
              </a:cxn>
              <a:cxn ang="0">
                <a:pos x="702563" y="342900"/>
              </a:cxn>
              <a:cxn ang="0">
                <a:pos x="794004" y="315467"/>
              </a:cxn>
              <a:cxn ang="0">
                <a:pos x="786384" y="284988"/>
              </a:cxn>
              <a:cxn ang="0">
                <a:pos x="815340" y="272795"/>
              </a:cxn>
              <a:cxn ang="0">
                <a:pos x="844296" y="259080"/>
              </a:cxn>
              <a:cxn ang="0">
                <a:pos x="882396" y="275843"/>
              </a:cxn>
              <a:cxn ang="0">
                <a:pos x="829056" y="301752"/>
              </a:cxn>
              <a:cxn ang="0">
                <a:pos x="794004" y="315467"/>
              </a:cxn>
              <a:cxn ang="0">
                <a:pos x="894588" y="231648"/>
              </a:cxn>
              <a:cxn ang="0">
                <a:pos x="902208" y="227076"/>
              </a:cxn>
              <a:cxn ang="0">
                <a:pos x="960120" y="188976"/>
              </a:cxn>
              <a:cxn ang="0">
                <a:pos x="992124" y="205740"/>
              </a:cxn>
              <a:cxn ang="0">
                <a:pos x="949452" y="234695"/>
              </a:cxn>
              <a:cxn ang="0">
                <a:pos x="911352" y="259080"/>
              </a:cxn>
            </a:cxnLst>
            <a:rect l="0" t="0" r="r" b="b"/>
            <a:pathLst>
              <a:path w="992504" h="356870">
                <a:moveTo>
                  <a:pt x="67056" y="89916"/>
                </a:moveTo>
                <a:lnTo>
                  <a:pt x="60960" y="83820"/>
                </a:lnTo>
                <a:lnTo>
                  <a:pt x="6096" y="27432"/>
                </a:lnTo>
                <a:lnTo>
                  <a:pt x="0" y="21336"/>
                </a:lnTo>
                <a:lnTo>
                  <a:pt x="24384" y="0"/>
                </a:lnTo>
                <a:lnTo>
                  <a:pt x="28956" y="4572"/>
                </a:lnTo>
                <a:lnTo>
                  <a:pt x="83820" y="60960"/>
                </a:lnTo>
                <a:lnTo>
                  <a:pt x="89916" y="67056"/>
                </a:lnTo>
                <a:lnTo>
                  <a:pt x="67056" y="89916"/>
                </a:lnTo>
                <a:close/>
              </a:path>
              <a:path w="992504" h="356870">
                <a:moveTo>
                  <a:pt x="161544" y="175260"/>
                </a:moveTo>
                <a:lnTo>
                  <a:pt x="117348" y="137160"/>
                </a:lnTo>
                <a:lnTo>
                  <a:pt x="89916" y="111252"/>
                </a:lnTo>
                <a:lnTo>
                  <a:pt x="112776" y="88392"/>
                </a:lnTo>
                <a:lnTo>
                  <a:pt x="138684" y="112776"/>
                </a:lnTo>
                <a:lnTo>
                  <a:pt x="137160" y="112776"/>
                </a:lnTo>
                <a:lnTo>
                  <a:pt x="182879" y="150876"/>
                </a:lnTo>
                <a:lnTo>
                  <a:pt x="161544" y="175260"/>
                </a:lnTo>
                <a:close/>
              </a:path>
              <a:path w="992504" h="356870">
                <a:moveTo>
                  <a:pt x="266700" y="251460"/>
                </a:moveTo>
                <a:lnTo>
                  <a:pt x="230124" y="228600"/>
                </a:lnTo>
                <a:lnTo>
                  <a:pt x="187452" y="196595"/>
                </a:lnTo>
                <a:lnTo>
                  <a:pt x="207264" y="170688"/>
                </a:lnTo>
                <a:lnTo>
                  <a:pt x="249936" y="202692"/>
                </a:lnTo>
                <a:lnTo>
                  <a:pt x="248412" y="202692"/>
                </a:lnTo>
                <a:lnTo>
                  <a:pt x="283464" y="225552"/>
                </a:lnTo>
                <a:lnTo>
                  <a:pt x="266700" y="251460"/>
                </a:lnTo>
                <a:close/>
              </a:path>
              <a:path w="992504" h="356870">
                <a:moveTo>
                  <a:pt x="381000" y="313943"/>
                </a:moveTo>
                <a:lnTo>
                  <a:pt x="379476" y="312419"/>
                </a:lnTo>
                <a:lnTo>
                  <a:pt x="348996" y="300228"/>
                </a:lnTo>
                <a:lnTo>
                  <a:pt x="318515" y="283464"/>
                </a:lnTo>
                <a:lnTo>
                  <a:pt x="294132" y="269748"/>
                </a:lnTo>
                <a:lnTo>
                  <a:pt x="309372" y="242316"/>
                </a:lnTo>
                <a:lnTo>
                  <a:pt x="333756" y="256031"/>
                </a:lnTo>
                <a:lnTo>
                  <a:pt x="362712" y="271272"/>
                </a:lnTo>
                <a:lnTo>
                  <a:pt x="391668" y="283464"/>
                </a:lnTo>
                <a:lnTo>
                  <a:pt x="381000" y="313943"/>
                </a:lnTo>
                <a:close/>
              </a:path>
              <a:path w="992504" h="356870">
                <a:moveTo>
                  <a:pt x="505968" y="350520"/>
                </a:moveTo>
                <a:lnTo>
                  <a:pt x="504444" y="348996"/>
                </a:lnTo>
                <a:lnTo>
                  <a:pt x="472440" y="342900"/>
                </a:lnTo>
                <a:lnTo>
                  <a:pt x="441960" y="335280"/>
                </a:lnTo>
                <a:lnTo>
                  <a:pt x="411480" y="326136"/>
                </a:lnTo>
                <a:lnTo>
                  <a:pt x="420623" y="295656"/>
                </a:lnTo>
                <a:lnTo>
                  <a:pt x="451104" y="304800"/>
                </a:lnTo>
                <a:lnTo>
                  <a:pt x="449580" y="304800"/>
                </a:lnTo>
                <a:lnTo>
                  <a:pt x="480060" y="312419"/>
                </a:lnTo>
                <a:lnTo>
                  <a:pt x="510540" y="318515"/>
                </a:lnTo>
                <a:lnTo>
                  <a:pt x="505968" y="350520"/>
                </a:lnTo>
                <a:close/>
              </a:path>
              <a:path w="992504" h="356870">
                <a:moveTo>
                  <a:pt x="569976" y="356616"/>
                </a:moveTo>
                <a:lnTo>
                  <a:pt x="537971" y="353568"/>
                </a:lnTo>
                <a:lnTo>
                  <a:pt x="541020" y="321563"/>
                </a:lnTo>
                <a:lnTo>
                  <a:pt x="571500" y="324612"/>
                </a:lnTo>
                <a:lnTo>
                  <a:pt x="634129" y="324612"/>
                </a:lnTo>
                <a:lnTo>
                  <a:pt x="635508" y="353568"/>
                </a:lnTo>
                <a:lnTo>
                  <a:pt x="569976" y="356616"/>
                </a:lnTo>
                <a:close/>
              </a:path>
              <a:path w="992504" h="356870">
                <a:moveTo>
                  <a:pt x="634129" y="324612"/>
                </a:moveTo>
                <a:lnTo>
                  <a:pt x="601980" y="324612"/>
                </a:lnTo>
                <a:lnTo>
                  <a:pt x="633984" y="321563"/>
                </a:lnTo>
                <a:lnTo>
                  <a:pt x="634129" y="324612"/>
                </a:lnTo>
                <a:close/>
              </a:path>
              <a:path w="992504" h="356870">
                <a:moveTo>
                  <a:pt x="670559" y="348996"/>
                </a:moveTo>
                <a:lnTo>
                  <a:pt x="669036" y="348996"/>
                </a:lnTo>
                <a:lnTo>
                  <a:pt x="664463" y="318515"/>
                </a:lnTo>
                <a:lnTo>
                  <a:pt x="696468" y="312419"/>
                </a:lnTo>
                <a:lnTo>
                  <a:pt x="694944" y="312419"/>
                </a:lnTo>
                <a:lnTo>
                  <a:pt x="726948" y="304800"/>
                </a:lnTo>
                <a:lnTo>
                  <a:pt x="725424" y="304800"/>
                </a:lnTo>
                <a:lnTo>
                  <a:pt x="754380" y="297180"/>
                </a:lnTo>
                <a:lnTo>
                  <a:pt x="763524" y="326136"/>
                </a:lnTo>
                <a:lnTo>
                  <a:pt x="734568" y="335280"/>
                </a:lnTo>
                <a:lnTo>
                  <a:pt x="702563" y="342900"/>
                </a:lnTo>
                <a:lnTo>
                  <a:pt x="670559" y="348996"/>
                </a:lnTo>
                <a:close/>
              </a:path>
              <a:path w="992504" h="356870">
                <a:moveTo>
                  <a:pt x="794004" y="315467"/>
                </a:moveTo>
                <a:lnTo>
                  <a:pt x="783336" y="286512"/>
                </a:lnTo>
                <a:lnTo>
                  <a:pt x="786384" y="284988"/>
                </a:lnTo>
                <a:lnTo>
                  <a:pt x="816863" y="272795"/>
                </a:lnTo>
                <a:lnTo>
                  <a:pt x="815340" y="272795"/>
                </a:lnTo>
                <a:lnTo>
                  <a:pt x="845820" y="259080"/>
                </a:lnTo>
                <a:lnTo>
                  <a:pt x="844296" y="259080"/>
                </a:lnTo>
                <a:lnTo>
                  <a:pt x="867156" y="246888"/>
                </a:lnTo>
                <a:lnTo>
                  <a:pt x="882396" y="275843"/>
                </a:lnTo>
                <a:lnTo>
                  <a:pt x="859536" y="286512"/>
                </a:lnTo>
                <a:lnTo>
                  <a:pt x="829056" y="301752"/>
                </a:lnTo>
                <a:lnTo>
                  <a:pt x="798576" y="313943"/>
                </a:lnTo>
                <a:lnTo>
                  <a:pt x="794004" y="315467"/>
                </a:lnTo>
                <a:close/>
              </a:path>
              <a:path w="992504" h="356870">
                <a:moveTo>
                  <a:pt x="911352" y="259080"/>
                </a:moveTo>
                <a:lnTo>
                  <a:pt x="894588" y="231648"/>
                </a:lnTo>
                <a:lnTo>
                  <a:pt x="903732" y="227076"/>
                </a:lnTo>
                <a:lnTo>
                  <a:pt x="902208" y="227076"/>
                </a:lnTo>
                <a:lnTo>
                  <a:pt x="931163" y="208788"/>
                </a:lnTo>
                <a:lnTo>
                  <a:pt x="960120" y="188976"/>
                </a:lnTo>
                <a:lnTo>
                  <a:pt x="972312" y="179831"/>
                </a:lnTo>
                <a:lnTo>
                  <a:pt x="992124" y="205740"/>
                </a:lnTo>
                <a:lnTo>
                  <a:pt x="978408" y="214883"/>
                </a:lnTo>
                <a:lnTo>
                  <a:pt x="949452" y="234695"/>
                </a:lnTo>
                <a:lnTo>
                  <a:pt x="918972" y="254507"/>
                </a:lnTo>
                <a:lnTo>
                  <a:pt x="911352" y="259080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5848" name="object 9"/>
          <p:cNvSpPr>
            <a:spLocks noChangeArrowheads="1"/>
          </p:cNvSpPr>
          <p:nvPr/>
        </p:nvSpPr>
        <p:spPr bwMode="auto">
          <a:xfrm>
            <a:off x="7114565" y="1996292"/>
            <a:ext cx="981459" cy="959817"/>
          </a:xfrm>
          <a:custGeom>
            <a:avLst/>
            <a:gdLst/>
            <a:ahLst/>
            <a:cxnLst>
              <a:cxn ang="0">
                <a:pos x="45720" y="1348740"/>
              </a:cxn>
              <a:cxn ang="0">
                <a:pos x="67056" y="1373124"/>
              </a:cxn>
              <a:cxn ang="0">
                <a:pos x="18288" y="1371600"/>
              </a:cxn>
              <a:cxn ang="0">
                <a:pos x="38100" y="1397508"/>
              </a:cxn>
              <a:cxn ang="0">
                <a:pos x="96012" y="1304544"/>
              </a:cxn>
              <a:cxn ang="0">
                <a:pos x="126492" y="1274064"/>
              </a:cxn>
              <a:cxn ang="0">
                <a:pos x="185928" y="1258824"/>
              </a:cxn>
              <a:cxn ang="0">
                <a:pos x="121920" y="1322832"/>
              </a:cxn>
              <a:cxn ang="0">
                <a:pos x="182880" y="1214628"/>
              </a:cxn>
              <a:cxn ang="0">
                <a:pos x="245364" y="1143000"/>
              </a:cxn>
              <a:cxn ang="0">
                <a:pos x="228600" y="1211580"/>
              </a:cxn>
              <a:cxn ang="0">
                <a:pos x="265176" y="1118616"/>
              </a:cxn>
              <a:cxn ang="0">
                <a:pos x="348996" y="1063752"/>
              </a:cxn>
              <a:cxn ang="0">
                <a:pos x="368808" y="1037844"/>
              </a:cxn>
              <a:cxn ang="0">
                <a:pos x="377952" y="972312"/>
              </a:cxn>
              <a:cxn ang="0">
                <a:pos x="368808" y="1037844"/>
              </a:cxn>
              <a:cxn ang="0">
                <a:pos x="426720" y="905256"/>
              </a:cxn>
              <a:cxn ang="0">
                <a:pos x="452628" y="923544"/>
              </a:cxn>
              <a:cxn ang="0">
                <a:pos x="490728" y="812292"/>
              </a:cxn>
              <a:cxn ang="0">
                <a:pos x="569976" y="751332"/>
              </a:cxn>
              <a:cxn ang="0">
                <a:pos x="586739" y="725424"/>
              </a:cxn>
              <a:cxn ang="0">
                <a:pos x="608076" y="633984"/>
              </a:cxn>
              <a:cxn ang="0">
                <a:pos x="635508" y="652272"/>
              </a:cxn>
              <a:cxn ang="0">
                <a:pos x="656844" y="618744"/>
              </a:cxn>
              <a:cxn ang="0">
                <a:pos x="682752" y="521208"/>
              </a:cxn>
              <a:cxn ang="0">
                <a:pos x="656844" y="618744"/>
              </a:cxn>
              <a:cxn ang="0">
                <a:pos x="716279" y="470916"/>
              </a:cxn>
              <a:cxn ang="0">
                <a:pos x="763524" y="457200"/>
              </a:cxn>
              <a:cxn ang="0">
                <a:pos x="797052" y="406908"/>
              </a:cxn>
              <a:cxn ang="0">
                <a:pos x="798575" y="347472"/>
              </a:cxn>
              <a:cxn ang="0">
                <a:pos x="851916" y="329184"/>
              </a:cxn>
              <a:cxn ang="0">
                <a:pos x="824484" y="365760"/>
              </a:cxn>
              <a:cxn ang="0">
                <a:pos x="845820" y="338328"/>
              </a:cxn>
              <a:cxn ang="0">
                <a:pos x="845820" y="338328"/>
              </a:cxn>
              <a:cxn ang="0">
                <a:pos x="859536" y="263652"/>
              </a:cxn>
              <a:cxn ang="0">
                <a:pos x="926592" y="228600"/>
              </a:cxn>
              <a:cxn ang="0">
                <a:pos x="886544" y="281940"/>
              </a:cxn>
              <a:cxn ang="0">
                <a:pos x="885444" y="283464"/>
              </a:cxn>
              <a:cxn ang="0">
                <a:pos x="885444" y="283464"/>
              </a:cxn>
              <a:cxn ang="0">
                <a:pos x="938784" y="163068"/>
              </a:cxn>
              <a:cxn ang="0">
                <a:pos x="1008888" y="134112"/>
              </a:cxn>
              <a:cxn ang="0">
                <a:pos x="963168" y="184404"/>
              </a:cxn>
              <a:cxn ang="0">
                <a:pos x="1010412" y="88391"/>
              </a:cxn>
              <a:cxn ang="0">
                <a:pos x="1075944" y="33528"/>
              </a:cxn>
              <a:cxn ang="0">
                <a:pos x="1094841" y="59436"/>
              </a:cxn>
              <a:cxn ang="0">
                <a:pos x="1057656" y="88391"/>
              </a:cxn>
              <a:cxn ang="0">
                <a:pos x="1092708" y="60960"/>
              </a:cxn>
              <a:cxn ang="0">
                <a:pos x="1092708" y="60960"/>
              </a:cxn>
              <a:cxn ang="0">
                <a:pos x="1114044" y="9144"/>
              </a:cxn>
              <a:cxn ang="0">
                <a:pos x="1129284" y="38100"/>
              </a:cxn>
            </a:cxnLst>
            <a:rect l="0" t="0" r="r" b="b"/>
            <a:pathLst>
              <a:path w="1148079" h="1411604">
                <a:moveTo>
                  <a:pt x="67056" y="1373124"/>
                </a:moveTo>
                <a:lnTo>
                  <a:pt x="18288" y="1373124"/>
                </a:lnTo>
                <a:lnTo>
                  <a:pt x="45720" y="1348740"/>
                </a:lnTo>
                <a:lnTo>
                  <a:pt x="73152" y="1325880"/>
                </a:lnTo>
                <a:lnTo>
                  <a:pt x="94488" y="1348740"/>
                </a:lnTo>
                <a:lnTo>
                  <a:pt x="67056" y="1373124"/>
                </a:lnTo>
                <a:close/>
              </a:path>
              <a:path w="1148079" h="1411604">
                <a:moveTo>
                  <a:pt x="19812" y="1411224"/>
                </a:moveTo>
                <a:lnTo>
                  <a:pt x="0" y="1386840"/>
                </a:lnTo>
                <a:lnTo>
                  <a:pt x="18288" y="1371600"/>
                </a:lnTo>
                <a:lnTo>
                  <a:pt x="18288" y="1373124"/>
                </a:lnTo>
                <a:lnTo>
                  <a:pt x="67056" y="1373124"/>
                </a:lnTo>
                <a:lnTo>
                  <a:pt x="38100" y="1397508"/>
                </a:lnTo>
                <a:lnTo>
                  <a:pt x="19812" y="1411224"/>
                </a:lnTo>
                <a:close/>
              </a:path>
              <a:path w="1148079" h="1411604">
                <a:moveTo>
                  <a:pt x="117348" y="1327404"/>
                </a:moveTo>
                <a:lnTo>
                  <a:pt x="96012" y="1304544"/>
                </a:lnTo>
                <a:lnTo>
                  <a:pt x="100584" y="1299972"/>
                </a:lnTo>
                <a:lnTo>
                  <a:pt x="99060" y="1299972"/>
                </a:lnTo>
                <a:lnTo>
                  <a:pt x="126492" y="1274064"/>
                </a:lnTo>
                <a:lnTo>
                  <a:pt x="152400" y="1246632"/>
                </a:lnTo>
                <a:lnTo>
                  <a:pt x="161543" y="1237488"/>
                </a:lnTo>
                <a:lnTo>
                  <a:pt x="185928" y="1258824"/>
                </a:lnTo>
                <a:lnTo>
                  <a:pt x="175260" y="1269492"/>
                </a:lnTo>
                <a:lnTo>
                  <a:pt x="149352" y="1296924"/>
                </a:lnTo>
                <a:lnTo>
                  <a:pt x="121920" y="1322832"/>
                </a:lnTo>
                <a:lnTo>
                  <a:pt x="117348" y="1327404"/>
                </a:lnTo>
                <a:close/>
              </a:path>
              <a:path w="1148079" h="1411604">
                <a:moveTo>
                  <a:pt x="207264" y="1235964"/>
                </a:moveTo>
                <a:lnTo>
                  <a:pt x="182880" y="1214628"/>
                </a:lnTo>
                <a:lnTo>
                  <a:pt x="204216" y="1190244"/>
                </a:lnTo>
                <a:lnTo>
                  <a:pt x="230124" y="1161288"/>
                </a:lnTo>
                <a:lnTo>
                  <a:pt x="245364" y="1143000"/>
                </a:lnTo>
                <a:lnTo>
                  <a:pt x="269748" y="1162812"/>
                </a:lnTo>
                <a:lnTo>
                  <a:pt x="254507" y="1181100"/>
                </a:lnTo>
                <a:lnTo>
                  <a:pt x="228600" y="1211580"/>
                </a:lnTo>
                <a:lnTo>
                  <a:pt x="207264" y="1235964"/>
                </a:lnTo>
                <a:close/>
              </a:path>
              <a:path w="1148079" h="1411604">
                <a:moveTo>
                  <a:pt x="291083" y="1138428"/>
                </a:moveTo>
                <a:lnTo>
                  <a:pt x="265176" y="1118616"/>
                </a:lnTo>
                <a:lnTo>
                  <a:pt x="280416" y="1100328"/>
                </a:lnTo>
                <a:lnTo>
                  <a:pt x="324612" y="1043940"/>
                </a:lnTo>
                <a:lnTo>
                  <a:pt x="348996" y="1063752"/>
                </a:lnTo>
                <a:lnTo>
                  <a:pt x="306324" y="1120140"/>
                </a:lnTo>
                <a:lnTo>
                  <a:pt x="291083" y="1138428"/>
                </a:lnTo>
                <a:close/>
              </a:path>
              <a:path w="1148079" h="1411604">
                <a:moveTo>
                  <a:pt x="368808" y="1037844"/>
                </a:moveTo>
                <a:lnTo>
                  <a:pt x="342900" y="1019556"/>
                </a:lnTo>
                <a:lnTo>
                  <a:pt x="379476" y="972312"/>
                </a:lnTo>
                <a:lnTo>
                  <a:pt x="377952" y="972312"/>
                </a:lnTo>
                <a:lnTo>
                  <a:pt x="399287" y="941832"/>
                </a:lnTo>
                <a:lnTo>
                  <a:pt x="425196" y="961644"/>
                </a:lnTo>
                <a:lnTo>
                  <a:pt x="368808" y="1037844"/>
                </a:lnTo>
                <a:close/>
              </a:path>
              <a:path w="1148079" h="1411604">
                <a:moveTo>
                  <a:pt x="443484" y="935736"/>
                </a:moveTo>
                <a:lnTo>
                  <a:pt x="417576" y="917448"/>
                </a:lnTo>
                <a:lnTo>
                  <a:pt x="426720" y="905256"/>
                </a:lnTo>
                <a:lnTo>
                  <a:pt x="472439" y="838200"/>
                </a:lnTo>
                <a:lnTo>
                  <a:pt x="498348" y="856488"/>
                </a:lnTo>
                <a:lnTo>
                  <a:pt x="452628" y="923544"/>
                </a:lnTo>
                <a:lnTo>
                  <a:pt x="443484" y="935736"/>
                </a:lnTo>
                <a:close/>
              </a:path>
              <a:path w="1148079" h="1411604">
                <a:moveTo>
                  <a:pt x="516636" y="830580"/>
                </a:moveTo>
                <a:lnTo>
                  <a:pt x="490728" y="812292"/>
                </a:lnTo>
                <a:lnTo>
                  <a:pt x="519684" y="769620"/>
                </a:lnTo>
                <a:lnTo>
                  <a:pt x="542544" y="733044"/>
                </a:lnTo>
                <a:lnTo>
                  <a:pt x="569976" y="751332"/>
                </a:lnTo>
                <a:lnTo>
                  <a:pt x="545592" y="787908"/>
                </a:lnTo>
                <a:lnTo>
                  <a:pt x="516636" y="830580"/>
                </a:lnTo>
                <a:close/>
              </a:path>
              <a:path w="1148079" h="1411604">
                <a:moveTo>
                  <a:pt x="586739" y="725424"/>
                </a:moveTo>
                <a:lnTo>
                  <a:pt x="560832" y="707136"/>
                </a:lnTo>
                <a:lnTo>
                  <a:pt x="563880" y="702564"/>
                </a:lnTo>
                <a:lnTo>
                  <a:pt x="608076" y="633984"/>
                </a:lnTo>
                <a:lnTo>
                  <a:pt x="612648" y="627888"/>
                </a:lnTo>
                <a:lnTo>
                  <a:pt x="640079" y="644652"/>
                </a:lnTo>
                <a:lnTo>
                  <a:pt x="635508" y="652272"/>
                </a:lnTo>
                <a:lnTo>
                  <a:pt x="591312" y="719328"/>
                </a:lnTo>
                <a:lnTo>
                  <a:pt x="586739" y="725424"/>
                </a:lnTo>
                <a:close/>
              </a:path>
              <a:path w="1148079" h="1411604">
                <a:moveTo>
                  <a:pt x="656844" y="618744"/>
                </a:moveTo>
                <a:lnTo>
                  <a:pt x="630935" y="600456"/>
                </a:lnTo>
                <a:lnTo>
                  <a:pt x="652272" y="568452"/>
                </a:lnTo>
                <a:lnTo>
                  <a:pt x="682752" y="521208"/>
                </a:lnTo>
                <a:lnTo>
                  <a:pt x="708660" y="537972"/>
                </a:lnTo>
                <a:lnTo>
                  <a:pt x="678179" y="585216"/>
                </a:lnTo>
                <a:lnTo>
                  <a:pt x="656844" y="618744"/>
                </a:lnTo>
                <a:close/>
              </a:path>
              <a:path w="1148079" h="1411604">
                <a:moveTo>
                  <a:pt x="726948" y="512064"/>
                </a:moveTo>
                <a:lnTo>
                  <a:pt x="699516" y="495300"/>
                </a:lnTo>
                <a:lnTo>
                  <a:pt x="716279" y="470916"/>
                </a:lnTo>
                <a:lnTo>
                  <a:pt x="752856" y="416052"/>
                </a:lnTo>
                <a:lnTo>
                  <a:pt x="778764" y="432816"/>
                </a:lnTo>
                <a:lnTo>
                  <a:pt x="763524" y="457200"/>
                </a:lnTo>
                <a:lnTo>
                  <a:pt x="742188" y="487680"/>
                </a:lnTo>
                <a:lnTo>
                  <a:pt x="726948" y="512064"/>
                </a:lnTo>
                <a:close/>
              </a:path>
              <a:path w="1148079" h="1411604">
                <a:moveTo>
                  <a:pt x="797052" y="406908"/>
                </a:moveTo>
                <a:lnTo>
                  <a:pt x="771144" y="388620"/>
                </a:lnTo>
                <a:lnTo>
                  <a:pt x="778764" y="377952"/>
                </a:lnTo>
                <a:lnTo>
                  <a:pt x="798575" y="347472"/>
                </a:lnTo>
                <a:lnTo>
                  <a:pt x="819912" y="318516"/>
                </a:lnTo>
                <a:lnTo>
                  <a:pt x="826008" y="310896"/>
                </a:lnTo>
                <a:lnTo>
                  <a:pt x="851916" y="329184"/>
                </a:lnTo>
                <a:lnTo>
                  <a:pt x="846836" y="336804"/>
                </a:lnTo>
                <a:lnTo>
                  <a:pt x="845820" y="336804"/>
                </a:lnTo>
                <a:lnTo>
                  <a:pt x="824484" y="365760"/>
                </a:lnTo>
                <a:lnTo>
                  <a:pt x="804672" y="396240"/>
                </a:lnTo>
                <a:lnTo>
                  <a:pt x="797052" y="406908"/>
                </a:lnTo>
                <a:close/>
              </a:path>
              <a:path w="1148079" h="1411604">
                <a:moveTo>
                  <a:pt x="845820" y="338328"/>
                </a:moveTo>
                <a:lnTo>
                  <a:pt x="845820" y="336804"/>
                </a:lnTo>
                <a:lnTo>
                  <a:pt x="846836" y="336804"/>
                </a:lnTo>
                <a:lnTo>
                  <a:pt x="845820" y="338328"/>
                </a:lnTo>
                <a:close/>
              </a:path>
              <a:path w="1148079" h="1411604">
                <a:moveTo>
                  <a:pt x="870204" y="303276"/>
                </a:moveTo>
                <a:lnTo>
                  <a:pt x="844296" y="284988"/>
                </a:lnTo>
                <a:lnTo>
                  <a:pt x="859536" y="263652"/>
                </a:lnTo>
                <a:lnTo>
                  <a:pt x="899160" y="211836"/>
                </a:lnTo>
                <a:lnTo>
                  <a:pt x="902208" y="208788"/>
                </a:lnTo>
                <a:lnTo>
                  <a:pt x="926592" y="228600"/>
                </a:lnTo>
                <a:lnTo>
                  <a:pt x="925068" y="231648"/>
                </a:lnTo>
                <a:lnTo>
                  <a:pt x="905256" y="256032"/>
                </a:lnTo>
                <a:lnTo>
                  <a:pt x="886544" y="281940"/>
                </a:lnTo>
                <a:lnTo>
                  <a:pt x="885444" y="281940"/>
                </a:lnTo>
                <a:lnTo>
                  <a:pt x="870204" y="303276"/>
                </a:lnTo>
                <a:close/>
              </a:path>
              <a:path w="1148079" h="1411604">
                <a:moveTo>
                  <a:pt x="885444" y="283464"/>
                </a:moveTo>
                <a:lnTo>
                  <a:pt x="885444" y="281940"/>
                </a:lnTo>
                <a:lnTo>
                  <a:pt x="886544" y="281940"/>
                </a:lnTo>
                <a:lnTo>
                  <a:pt x="885444" y="283464"/>
                </a:lnTo>
                <a:close/>
              </a:path>
              <a:path w="1148079" h="1411604">
                <a:moveTo>
                  <a:pt x="946404" y="204216"/>
                </a:moveTo>
                <a:lnTo>
                  <a:pt x="922020" y="182880"/>
                </a:lnTo>
                <a:lnTo>
                  <a:pt x="938784" y="163068"/>
                </a:lnTo>
                <a:lnTo>
                  <a:pt x="978408" y="120395"/>
                </a:lnTo>
                <a:lnTo>
                  <a:pt x="987552" y="111252"/>
                </a:lnTo>
                <a:lnTo>
                  <a:pt x="1008888" y="134112"/>
                </a:lnTo>
                <a:lnTo>
                  <a:pt x="1001268" y="141732"/>
                </a:lnTo>
                <a:lnTo>
                  <a:pt x="982980" y="163068"/>
                </a:lnTo>
                <a:lnTo>
                  <a:pt x="963168" y="184404"/>
                </a:lnTo>
                <a:lnTo>
                  <a:pt x="946404" y="204216"/>
                </a:lnTo>
                <a:close/>
              </a:path>
              <a:path w="1148079" h="1411604">
                <a:moveTo>
                  <a:pt x="1031748" y="111252"/>
                </a:moveTo>
                <a:lnTo>
                  <a:pt x="1010412" y="88391"/>
                </a:lnTo>
                <a:lnTo>
                  <a:pt x="1018032" y="82295"/>
                </a:lnTo>
                <a:lnTo>
                  <a:pt x="1036320" y="64008"/>
                </a:lnTo>
                <a:lnTo>
                  <a:pt x="1075944" y="33528"/>
                </a:lnTo>
                <a:lnTo>
                  <a:pt x="1085088" y="27432"/>
                </a:lnTo>
                <a:lnTo>
                  <a:pt x="1103375" y="53340"/>
                </a:lnTo>
                <a:lnTo>
                  <a:pt x="1094841" y="59436"/>
                </a:lnTo>
                <a:lnTo>
                  <a:pt x="1094232" y="59436"/>
                </a:lnTo>
                <a:lnTo>
                  <a:pt x="1075944" y="73152"/>
                </a:lnTo>
                <a:lnTo>
                  <a:pt x="1057656" y="88391"/>
                </a:lnTo>
                <a:lnTo>
                  <a:pt x="1039368" y="105156"/>
                </a:lnTo>
                <a:lnTo>
                  <a:pt x="1031748" y="111252"/>
                </a:lnTo>
                <a:close/>
              </a:path>
              <a:path w="1148079" h="1411604">
                <a:moveTo>
                  <a:pt x="1092708" y="60960"/>
                </a:moveTo>
                <a:lnTo>
                  <a:pt x="1094232" y="59436"/>
                </a:lnTo>
                <a:lnTo>
                  <a:pt x="1094841" y="59436"/>
                </a:lnTo>
                <a:lnTo>
                  <a:pt x="1092708" y="60960"/>
                </a:lnTo>
                <a:close/>
              </a:path>
              <a:path w="1148079" h="1411604">
                <a:moveTo>
                  <a:pt x="1129284" y="38100"/>
                </a:moveTo>
                <a:lnTo>
                  <a:pt x="1114044" y="10668"/>
                </a:lnTo>
                <a:lnTo>
                  <a:pt x="1114044" y="9144"/>
                </a:lnTo>
                <a:lnTo>
                  <a:pt x="1133856" y="0"/>
                </a:lnTo>
                <a:lnTo>
                  <a:pt x="1147572" y="28956"/>
                </a:lnTo>
                <a:lnTo>
                  <a:pt x="1129284" y="38100"/>
                </a:lnTo>
                <a:close/>
              </a:path>
            </a:pathLst>
          </a:custGeom>
          <a:solidFill>
            <a:srgbClr val="18ACC1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5849" name="object 10"/>
          <p:cNvSpPr>
            <a:spLocks noChangeArrowheads="1"/>
          </p:cNvSpPr>
          <p:nvPr/>
        </p:nvSpPr>
        <p:spPr bwMode="auto">
          <a:xfrm>
            <a:off x="2818133" y="847534"/>
            <a:ext cx="3385561" cy="44158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5850" name="object 11"/>
          <p:cNvSpPr>
            <a:spLocks noChangeArrowheads="1"/>
          </p:cNvSpPr>
          <p:nvPr/>
        </p:nvSpPr>
        <p:spPr bwMode="auto">
          <a:xfrm>
            <a:off x="2814061" y="843215"/>
            <a:ext cx="3393705" cy="450218"/>
          </a:xfrm>
          <a:custGeom>
            <a:avLst/>
            <a:gdLst/>
            <a:ahLst/>
            <a:cxnLst>
              <a:cxn ang="0">
                <a:pos x="41148" y="635508"/>
              </a:cxn>
              <a:cxn ang="0">
                <a:pos x="0" y="559308"/>
              </a:cxn>
              <a:cxn ang="0">
                <a:pos x="13716" y="59436"/>
              </a:cxn>
              <a:cxn ang="0">
                <a:pos x="3866388" y="0"/>
              </a:cxn>
              <a:cxn ang="0">
                <a:pos x="3906012" y="12192"/>
              </a:cxn>
              <a:cxn ang="0">
                <a:pos x="83820" y="16764"/>
              </a:cxn>
              <a:cxn ang="0">
                <a:pos x="58674" y="28956"/>
              </a:cxn>
              <a:cxn ang="0">
                <a:pos x="41148" y="42672"/>
              </a:cxn>
              <a:cxn ang="0">
                <a:pos x="29972" y="56388"/>
              </a:cxn>
              <a:cxn ang="0">
                <a:pos x="14151" y="92964"/>
              </a:cxn>
              <a:cxn ang="0">
                <a:pos x="13716" y="568452"/>
              </a:cxn>
              <a:cxn ang="0">
                <a:pos x="28956" y="605028"/>
              </a:cxn>
              <a:cxn ang="0">
                <a:pos x="42672" y="618744"/>
              </a:cxn>
              <a:cxn ang="0">
                <a:pos x="57912" y="632460"/>
              </a:cxn>
              <a:cxn ang="0">
                <a:pos x="73152" y="641604"/>
              </a:cxn>
              <a:cxn ang="0">
                <a:pos x="103632" y="649224"/>
              </a:cxn>
              <a:cxn ang="0">
                <a:pos x="3878580" y="659892"/>
              </a:cxn>
              <a:cxn ang="0">
                <a:pos x="114300" y="12192"/>
              </a:cxn>
              <a:cxn ang="0">
                <a:pos x="3864864" y="12192"/>
              </a:cxn>
              <a:cxn ang="0">
                <a:pos x="3906012" y="12192"/>
              </a:cxn>
              <a:cxn ang="0">
                <a:pos x="92964" y="15240"/>
              </a:cxn>
              <a:cxn ang="0">
                <a:pos x="3912108" y="30480"/>
              </a:cxn>
              <a:cxn ang="0">
                <a:pos x="3895344" y="19812"/>
              </a:cxn>
              <a:cxn ang="0">
                <a:pos x="3909060" y="13716"/>
              </a:cxn>
              <a:cxn ang="0">
                <a:pos x="3912108" y="28956"/>
              </a:cxn>
              <a:cxn ang="0">
                <a:pos x="58674" y="28956"/>
              </a:cxn>
              <a:cxn ang="0">
                <a:pos x="3931005" y="28956"/>
              </a:cxn>
              <a:cxn ang="0">
                <a:pos x="3919728" y="36576"/>
              </a:cxn>
              <a:cxn ang="0">
                <a:pos x="48768" y="36576"/>
              </a:cxn>
              <a:cxn ang="0">
                <a:pos x="3938016" y="35052"/>
              </a:cxn>
              <a:cxn ang="0">
                <a:pos x="3933444" y="50292"/>
              </a:cxn>
              <a:cxn ang="0">
                <a:pos x="35052" y="50292"/>
              </a:cxn>
              <a:cxn ang="0">
                <a:pos x="3954271" y="56388"/>
              </a:cxn>
              <a:cxn ang="0">
                <a:pos x="28956" y="56388"/>
              </a:cxn>
              <a:cxn ang="0">
                <a:pos x="3951732" y="83820"/>
              </a:cxn>
              <a:cxn ang="0">
                <a:pos x="3956303" y="59436"/>
              </a:cxn>
              <a:cxn ang="0">
                <a:pos x="3954780" y="92964"/>
              </a:cxn>
              <a:cxn ang="0">
                <a:pos x="14151" y="92964"/>
              </a:cxn>
              <a:cxn ang="0">
                <a:pos x="3956303" y="557784"/>
              </a:cxn>
              <a:cxn ang="0">
                <a:pos x="3968496" y="102108"/>
              </a:cxn>
              <a:cxn ang="0">
                <a:pos x="3967189" y="568452"/>
              </a:cxn>
              <a:cxn ang="0">
                <a:pos x="14151" y="568452"/>
              </a:cxn>
              <a:cxn ang="0">
                <a:pos x="3951732" y="577596"/>
              </a:cxn>
              <a:cxn ang="0">
                <a:pos x="3966972" y="569976"/>
              </a:cxn>
              <a:cxn ang="0">
                <a:pos x="29971" y="605028"/>
              </a:cxn>
              <a:cxn ang="0">
                <a:pos x="3949191" y="612648"/>
              </a:cxn>
              <a:cxn ang="0">
                <a:pos x="3954271" y="605028"/>
              </a:cxn>
              <a:cxn ang="0">
                <a:pos x="35052" y="611124"/>
              </a:cxn>
              <a:cxn ang="0">
                <a:pos x="3927348" y="618744"/>
              </a:cxn>
              <a:cxn ang="0">
                <a:pos x="3944111" y="620268"/>
              </a:cxn>
              <a:cxn ang="0">
                <a:pos x="48768" y="624839"/>
              </a:cxn>
              <a:cxn ang="0">
                <a:pos x="3919728" y="624839"/>
              </a:cxn>
              <a:cxn ang="0">
                <a:pos x="3931005" y="632460"/>
              </a:cxn>
              <a:cxn ang="0">
                <a:pos x="58674" y="632460"/>
              </a:cxn>
              <a:cxn ang="0">
                <a:pos x="3884676" y="644652"/>
              </a:cxn>
              <a:cxn ang="0">
                <a:pos x="3902964" y="637032"/>
              </a:cxn>
              <a:cxn ang="0">
                <a:pos x="3927348" y="635508"/>
              </a:cxn>
              <a:cxn ang="0">
                <a:pos x="92964" y="647700"/>
              </a:cxn>
              <a:cxn ang="0">
                <a:pos x="3864864" y="649224"/>
              </a:cxn>
              <a:cxn ang="0">
                <a:pos x="3906012" y="649224"/>
              </a:cxn>
              <a:cxn ang="0">
                <a:pos x="114300" y="649224"/>
              </a:cxn>
              <a:cxn ang="0">
                <a:pos x="3864864" y="649224"/>
              </a:cxn>
            </a:cxnLst>
            <a:rect l="0" t="0" r="r" b="b"/>
            <a:pathLst>
              <a:path w="3970020" h="661669">
                <a:moveTo>
                  <a:pt x="3866388" y="661416"/>
                </a:moveTo>
                <a:lnTo>
                  <a:pt x="102108" y="661416"/>
                </a:lnTo>
                <a:lnTo>
                  <a:pt x="91440" y="659892"/>
                </a:lnTo>
                <a:lnTo>
                  <a:pt x="41148" y="635508"/>
                </a:lnTo>
                <a:lnTo>
                  <a:pt x="13716" y="601980"/>
                </a:lnTo>
                <a:lnTo>
                  <a:pt x="7620" y="591312"/>
                </a:lnTo>
                <a:lnTo>
                  <a:pt x="1524" y="569976"/>
                </a:lnTo>
                <a:lnTo>
                  <a:pt x="0" y="559308"/>
                </a:lnTo>
                <a:lnTo>
                  <a:pt x="0" y="102108"/>
                </a:lnTo>
                <a:lnTo>
                  <a:pt x="1524" y="91440"/>
                </a:lnTo>
                <a:lnTo>
                  <a:pt x="7620" y="70104"/>
                </a:lnTo>
                <a:lnTo>
                  <a:pt x="13716" y="59436"/>
                </a:lnTo>
                <a:lnTo>
                  <a:pt x="18288" y="50292"/>
                </a:lnTo>
                <a:lnTo>
                  <a:pt x="59436" y="13716"/>
                </a:lnTo>
                <a:lnTo>
                  <a:pt x="102108" y="0"/>
                </a:lnTo>
                <a:lnTo>
                  <a:pt x="3866388" y="0"/>
                </a:lnTo>
                <a:lnTo>
                  <a:pt x="3878580" y="1524"/>
                </a:lnTo>
                <a:lnTo>
                  <a:pt x="3889248" y="4572"/>
                </a:lnTo>
                <a:lnTo>
                  <a:pt x="3899916" y="9144"/>
                </a:lnTo>
                <a:lnTo>
                  <a:pt x="3906012" y="12192"/>
                </a:lnTo>
                <a:lnTo>
                  <a:pt x="103632" y="12192"/>
                </a:lnTo>
                <a:lnTo>
                  <a:pt x="98298" y="13716"/>
                </a:lnTo>
                <a:lnTo>
                  <a:pt x="92964" y="13716"/>
                </a:lnTo>
                <a:lnTo>
                  <a:pt x="83820" y="16764"/>
                </a:lnTo>
                <a:lnTo>
                  <a:pt x="73152" y="19812"/>
                </a:lnTo>
                <a:lnTo>
                  <a:pt x="74676" y="19812"/>
                </a:lnTo>
                <a:lnTo>
                  <a:pt x="65532" y="24384"/>
                </a:lnTo>
                <a:lnTo>
                  <a:pt x="58674" y="28956"/>
                </a:lnTo>
                <a:lnTo>
                  <a:pt x="57912" y="28956"/>
                </a:lnTo>
                <a:lnTo>
                  <a:pt x="50596" y="35052"/>
                </a:lnTo>
                <a:lnTo>
                  <a:pt x="48768" y="35052"/>
                </a:lnTo>
                <a:lnTo>
                  <a:pt x="41148" y="42672"/>
                </a:lnTo>
                <a:lnTo>
                  <a:pt x="42672" y="42672"/>
                </a:lnTo>
                <a:lnTo>
                  <a:pt x="36576" y="48768"/>
                </a:lnTo>
                <a:lnTo>
                  <a:pt x="35052" y="48768"/>
                </a:lnTo>
                <a:lnTo>
                  <a:pt x="29972" y="56388"/>
                </a:lnTo>
                <a:lnTo>
                  <a:pt x="28956" y="56388"/>
                </a:lnTo>
                <a:lnTo>
                  <a:pt x="19812" y="74676"/>
                </a:lnTo>
                <a:lnTo>
                  <a:pt x="16764" y="83820"/>
                </a:lnTo>
                <a:lnTo>
                  <a:pt x="14151" y="92964"/>
                </a:lnTo>
                <a:lnTo>
                  <a:pt x="13716" y="92964"/>
                </a:lnTo>
                <a:lnTo>
                  <a:pt x="12192" y="103632"/>
                </a:lnTo>
                <a:lnTo>
                  <a:pt x="12192" y="557784"/>
                </a:lnTo>
                <a:lnTo>
                  <a:pt x="13716" y="568452"/>
                </a:lnTo>
                <a:lnTo>
                  <a:pt x="14151" y="568452"/>
                </a:lnTo>
                <a:lnTo>
                  <a:pt x="16764" y="577596"/>
                </a:lnTo>
                <a:lnTo>
                  <a:pt x="19812" y="586739"/>
                </a:lnTo>
                <a:lnTo>
                  <a:pt x="28956" y="605028"/>
                </a:lnTo>
                <a:lnTo>
                  <a:pt x="29971" y="605028"/>
                </a:lnTo>
                <a:lnTo>
                  <a:pt x="35052" y="612648"/>
                </a:lnTo>
                <a:lnTo>
                  <a:pt x="36576" y="612648"/>
                </a:lnTo>
                <a:lnTo>
                  <a:pt x="42672" y="618744"/>
                </a:lnTo>
                <a:lnTo>
                  <a:pt x="41148" y="618744"/>
                </a:lnTo>
                <a:lnTo>
                  <a:pt x="48768" y="626363"/>
                </a:lnTo>
                <a:lnTo>
                  <a:pt x="50596" y="626363"/>
                </a:lnTo>
                <a:lnTo>
                  <a:pt x="57912" y="632460"/>
                </a:lnTo>
                <a:lnTo>
                  <a:pt x="58674" y="632460"/>
                </a:lnTo>
                <a:lnTo>
                  <a:pt x="65532" y="637032"/>
                </a:lnTo>
                <a:lnTo>
                  <a:pt x="74676" y="641604"/>
                </a:lnTo>
                <a:lnTo>
                  <a:pt x="73152" y="641604"/>
                </a:lnTo>
                <a:lnTo>
                  <a:pt x="83820" y="644652"/>
                </a:lnTo>
                <a:lnTo>
                  <a:pt x="92964" y="647700"/>
                </a:lnTo>
                <a:lnTo>
                  <a:pt x="98298" y="647700"/>
                </a:lnTo>
                <a:lnTo>
                  <a:pt x="103632" y="649224"/>
                </a:lnTo>
                <a:lnTo>
                  <a:pt x="3906012" y="649224"/>
                </a:lnTo>
                <a:lnTo>
                  <a:pt x="3899916" y="652272"/>
                </a:lnTo>
                <a:lnTo>
                  <a:pt x="3889248" y="656844"/>
                </a:lnTo>
                <a:lnTo>
                  <a:pt x="3878580" y="659892"/>
                </a:lnTo>
                <a:lnTo>
                  <a:pt x="3866388" y="661416"/>
                </a:lnTo>
                <a:close/>
              </a:path>
              <a:path w="3970020" h="661669">
                <a:moveTo>
                  <a:pt x="103632" y="13716"/>
                </a:moveTo>
                <a:lnTo>
                  <a:pt x="103632" y="12192"/>
                </a:lnTo>
                <a:lnTo>
                  <a:pt x="114300" y="12192"/>
                </a:lnTo>
                <a:lnTo>
                  <a:pt x="103632" y="13716"/>
                </a:lnTo>
                <a:close/>
              </a:path>
              <a:path w="3970020" h="661669">
                <a:moveTo>
                  <a:pt x="3866388" y="13716"/>
                </a:moveTo>
                <a:lnTo>
                  <a:pt x="3854196" y="12192"/>
                </a:lnTo>
                <a:lnTo>
                  <a:pt x="3864864" y="12192"/>
                </a:lnTo>
                <a:lnTo>
                  <a:pt x="3866388" y="13716"/>
                </a:lnTo>
                <a:close/>
              </a:path>
              <a:path w="3970020" h="661669">
                <a:moveTo>
                  <a:pt x="3875532" y="15240"/>
                </a:moveTo>
                <a:lnTo>
                  <a:pt x="3864864" y="12192"/>
                </a:lnTo>
                <a:lnTo>
                  <a:pt x="3906012" y="12192"/>
                </a:lnTo>
                <a:lnTo>
                  <a:pt x="3909060" y="13716"/>
                </a:lnTo>
                <a:lnTo>
                  <a:pt x="3875532" y="13716"/>
                </a:lnTo>
                <a:lnTo>
                  <a:pt x="3875532" y="15240"/>
                </a:lnTo>
                <a:close/>
              </a:path>
              <a:path w="3970020" h="661669">
                <a:moveTo>
                  <a:pt x="92964" y="15240"/>
                </a:moveTo>
                <a:lnTo>
                  <a:pt x="92964" y="13716"/>
                </a:lnTo>
                <a:lnTo>
                  <a:pt x="98298" y="13716"/>
                </a:lnTo>
                <a:lnTo>
                  <a:pt x="92964" y="15240"/>
                </a:lnTo>
                <a:close/>
              </a:path>
              <a:path w="3970020" h="661669">
                <a:moveTo>
                  <a:pt x="3912108" y="30480"/>
                </a:moveTo>
                <a:lnTo>
                  <a:pt x="3902964" y="24384"/>
                </a:lnTo>
                <a:lnTo>
                  <a:pt x="3904488" y="24384"/>
                </a:lnTo>
                <a:lnTo>
                  <a:pt x="3893820" y="19812"/>
                </a:lnTo>
                <a:lnTo>
                  <a:pt x="3895344" y="19812"/>
                </a:lnTo>
                <a:lnTo>
                  <a:pt x="3884676" y="16764"/>
                </a:lnTo>
                <a:lnTo>
                  <a:pt x="3886200" y="16764"/>
                </a:lnTo>
                <a:lnTo>
                  <a:pt x="3875532" y="13716"/>
                </a:lnTo>
                <a:lnTo>
                  <a:pt x="3909060" y="13716"/>
                </a:lnTo>
                <a:lnTo>
                  <a:pt x="3919728" y="19812"/>
                </a:lnTo>
                <a:lnTo>
                  <a:pt x="3927348" y="25908"/>
                </a:lnTo>
                <a:lnTo>
                  <a:pt x="3931005" y="28956"/>
                </a:lnTo>
                <a:lnTo>
                  <a:pt x="3912108" y="28956"/>
                </a:lnTo>
                <a:lnTo>
                  <a:pt x="3912108" y="30480"/>
                </a:lnTo>
                <a:close/>
              </a:path>
              <a:path w="3970020" h="661669">
                <a:moveTo>
                  <a:pt x="56388" y="30480"/>
                </a:moveTo>
                <a:lnTo>
                  <a:pt x="57912" y="28956"/>
                </a:lnTo>
                <a:lnTo>
                  <a:pt x="58674" y="28956"/>
                </a:lnTo>
                <a:lnTo>
                  <a:pt x="56388" y="30480"/>
                </a:lnTo>
                <a:close/>
              </a:path>
              <a:path w="3970020" h="661669">
                <a:moveTo>
                  <a:pt x="3919728" y="36576"/>
                </a:moveTo>
                <a:lnTo>
                  <a:pt x="3912108" y="28956"/>
                </a:lnTo>
                <a:lnTo>
                  <a:pt x="3931005" y="28956"/>
                </a:lnTo>
                <a:lnTo>
                  <a:pt x="3936492" y="33528"/>
                </a:lnTo>
                <a:lnTo>
                  <a:pt x="3938016" y="35052"/>
                </a:lnTo>
                <a:lnTo>
                  <a:pt x="3919728" y="35052"/>
                </a:lnTo>
                <a:lnTo>
                  <a:pt x="3919728" y="36576"/>
                </a:lnTo>
                <a:close/>
              </a:path>
              <a:path w="3970020" h="661669">
                <a:moveTo>
                  <a:pt x="48768" y="36576"/>
                </a:moveTo>
                <a:lnTo>
                  <a:pt x="48768" y="35052"/>
                </a:lnTo>
                <a:lnTo>
                  <a:pt x="50596" y="35052"/>
                </a:lnTo>
                <a:lnTo>
                  <a:pt x="48768" y="36576"/>
                </a:lnTo>
                <a:close/>
              </a:path>
              <a:path w="3970020" h="661669">
                <a:moveTo>
                  <a:pt x="3933444" y="50292"/>
                </a:moveTo>
                <a:lnTo>
                  <a:pt x="3927348" y="42672"/>
                </a:lnTo>
                <a:lnTo>
                  <a:pt x="3919728" y="35052"/>
                </a:lnTo>
                <a:lnTo>
                  <a:pt x="3938016" y="35052"/>
                </a:lnTo>
                <a:lnTo>
                  <a:pt x="3944111" y="41148"/>
                </a:lnTo>
                <a:lnTo>
                  <a:pt x="3949191" y="48768"/>
                </a:lnTo>
                <a:lnTo>
                  <a:pt x="3933444" y="48768"/>
                </a:lnTo>
                <a:lnTo>
                  <a:pt x="3933444" y="50292"/>
                </a:lnTo>
                <a:close/>
              </a:path>
              <a:path w="3970020" h="661669">
                <a:moveTo>
                  <a:pt x="35052" y="50292"/>
                </a:moveTo>
                <a:lnTo>
                  <a:pt x="35052" y="48768"/>
                </a:lnTo>
                <a:lnTo>
                  <a:pt x="36576" y="48768"/>
                </a:lnTo>
                <a:lnTo>
                  <a:pt x="35052" y="50292"/>
                </a:lnTo>
                <a:close/>
              </a:path>
              <a:path w="3970020" h="661669">
                <a:moveTo>
                  <a:pt x="3939540" y="57912"/>
                </a:moveTo>
                <a:lnTo>
                  <a:pt x="3933444" y="48768"/>
                </a:lnTo>
                <a:lnTo>
                  <a:pt x="3949191" y="48768"/>
                </a:lnTo>
                <a:lnTo>
                  <a:pt x="3954271" y="56388"/>
                </a:lnTo>
                <a:lnTo>
                  <a:pt x="3939540" y="56388"/>
                </a:lnTo>
                <a:lnTo>
                  <a:pt x="3939540" y="57912"/>
                </a:lnTo>
                <a:close/>
              </a:path>
              <a:path w="3970020" h="661669">
                <a:moveTo>
                  <a:pt x="28956" y="57912"/>
                </a:moveTo>
                <a:lnTo>
                  <a:pt x="28956" y="56388"/>
                </a:lnTo>
                <a:lnTo>
                  <a:pt x="29972" y="56388"/>
                </a:lnTo>
                <a:lnTo>
                  <a:pt x="28956" y="57912"/>
                </a:lnTo>
                <a:close/>
              </a:path>
              <a:path w="3970020" h="661669">
                <a:moveTo>
                  <a:pt x="3954780" y="94488"/>
                </a:moveTo>
                <a:lnTo>
                  <a:pt x="3951732" y="83820"/>
                </a:lnTo>
                <a:lnTo>
                  <a:pt x="3948684" y="74676"/>
                </a:lnTo>
                <a:lnTo>
                  <a:pt x="3939540" y="56388"/>
                </a:lnTo>
                <a:lnTo>
                  <a:pt x="3954271" y="56388"/>
                </a:lnTo>
                <a:lnTo>
                  <a:pt x="3956303" y="59436"/>
                </a:lnTo>
                <a:lnTo>
                  <a:pt x="3960876" y="70104"/>
                </a:lnTo>
                <a:lnTo>
                  <a:pt x="3966972" y="91440"/>
                </a:lnTo>
                <a:lnTo>
                  <a:pt x="3967189" y="92964"/>
                </a:lnTo>
                <a:lnTo>
                  <a:pt x="3954780" y="92964"/>
                </a:lnTo>
                <a:lnTo>
                  <a:pt x="3954780" y="94488"/>
                </a:lnTo>
                <a:close/>
              </a:path>
              <a:path w="3970020" h="661669">
                <a:moveTo>
                  <a:pt x="13716" y="94488"/>
                </a:moveTo>
                <a:lnTo>
                  <a:pt x="13716" y="92964"/>
                </a:lnTo>
                <a:lnTo>
                  <a:pt x="14151" y="92964"/>
                </a:lnTo>
                <a:lnTo>
                  <a:pt x="13716" y="94488"/>
                </a:lnTo>
                <a:close/>
              </a:path>
              <a:path w="3970020" h="661669">
                <a:moveTo>
                  <a:pt x="3967189" y="568452"/>
                </a:moveTo>
                <a:lnTo>
                  <a:pt x="3954780" y="568452"/>
                </a:lnTo>
                <a:lnTo>
                  <a:pt x="3956303" y="557784"/>
                </a:lnTo>
                <a:lnTo>
                  <a:pt x="3956303" y="103632"/>
                </a:lnTo>
                <a:lnTo>
                  <a:pt x="3954780" y="92964"/>
                </a:lnTo>
                <a:lnTo>
                  <a:pt x="3967189" y="92964"/>
                </a:lnTo>
                <a:lnTo>
                  <a:pt x="3968496" y="102108"/>
                </a:lnTo>
                <a:lnTo>
                  <a:pt x="3970020" y="114300"/>
                </a:lnTo>
                <a:lnTo>
                  <a:pt x="3970020" y="547116"/>
                </a:lnTo>
                <a:lnTo>
                  <a:pt x="3968496" y="559308"/>
                </a:lnTo>
                <a:lnTo>
                  <a:pt x="3967189" y="568452"/>
                </a:lnTo>
                <a:close/>
              </a:path>
              <a:path w="3970020" h="661669">
                <a:moveTo>
                  <a:pt x="14151" y="568452"/>
                </a:moveTo>
                <a:lnTo>
                  <a:pt x="13716" y="568452"/>
                </a:lnTo>
                <a:lnTo>
                  <a:pt x="13716" y="566928"/>
                </a:lnTo>
                <a:lnTo>
                  <a:pt x="14151" y="568452"/>
                </a:lnTo>
                <a:close/>
              </a:path>
              <a:path w="3970020" h="661669">
                <a:moveTo>
                  <a:pt x="3954271" y="605028"/>
                </a:moveTo>
                <a:lnTo>
                  <a:pt x="3939540" y="605028"/>
                </a:lnTo>
                <a:lnTo>
                  <a:pt x="3948684" y="586739"/>
                </a:lnTo>
                <a:lnTo>
                  <a:pt x="3951732" y="577596"/>
                </a:lnTo>
                <a:lnTo>
                  <a:pt x="3954780" y="566928"/>
                </a:lnTo>
                <a:lnTo>
                  <a:pt x="3954780" y="568452"/>
                </a:lnTo>
                <a:lnTo>
                  <a:pt x="3967189" y="568452"/>
                </a:lnTo>
                <a:lnTo>
                  <a:pt x="3966972" y="569976"/>
                </a:lnTo>
                <a:lnTo>
                  <a:pt x="3960876" y="591312"/>
                </a:lnTo>
                <a:lnTo>
                  <a:pt x="3956303" y="601980"/>
                </a:lnTo>
                <a:lnTo>
                  <a:pt x="3954271" y="605028"/>
                </a:lnTo>
                <a:close/>
              </a:path>
              <a:path w="3970020" h="661669">
                <a:moveTo>
                  <a:pt x="29971" y="605028"/>
                </a:moveTo>
                <a:lnTo>
                  <a:pt x="28956" y="605028"/>
                </a:lnTo>
                <a:lnTo>
                  <a:pt x="28956" y="603504"/>
                </a:lnTo>
                <a:lnTo>
                  <a:pt x="29971" y="605028"/>
                </a:lnTo>
                <a:close/>
              </a:path>
              <a:path w="3970020" h="661669">
                <a:moveTo>
                  <a:pt x="3949191" y="612648"/>
                </a:moveTo>
                <a:lnTo>
                  <a:pt x="3933444" y="612648"/>
                </a:lnTo>
                <a:lnTo>
                  <a:pt x="3939540" y="603504"/>
                </a:lnTo>
                <a:lnTo>
                  <a:pt x="3939540" y="605028"/>
                </a:lnTo>
                <a:lnTo>
                  <a:pt x="3954271" y="605028"/>
                </a:lnTo>
                <a:lnTo>
                  <a:pt x="3949191" y="612648"/>
                </a:lnTo>
                <a:close/>
              </a:path>
              <a:path w="3970020" h="661669">
                <a:moveTo>
                  <a:pt x="36576" y="612648"/>
                </a:moveTo>
                <a:lnTo>
                  <a:pt x="35052" y="612648"/>
                </a:lnTo>
                <a:lnTo>
                  <a:pt x="35052" y="611124"/>
                </a:lnTo>
                <a:lnTo>
                  <a:pt x="36576" y="612648"/>
                </a:lnTo>
                <a:close/>
              </a:path>
              <a:path w="3970020" h="661669">
                <a:moveTo>
                  <a:pt x="3938016" y="626363"/>
                </a:moveTo>
                <a:lnTo>
                  <a:pt x="3919728" y="626363"/>
                </a:lnTo>
                <a:lnTo>
                  <a:pt x="3927348" y="618744"/>
                </a:lnTo>
                <a:lnTo>
                  <a:pt x="3933444" y="611124"/>
                </a:lnTo>
                <a:lnTo>
                  <a:pt x="3933444" y="612648"/>
                </a:lnTo>
                <a:lnTo>
                  <a:pt x="3949191" y="612648"/>
                </a:lnTo>
                <a:lnTo>
                  <a:pt x="3944111" y="620268"/>
                </a:lnTo>
                <a:lnTo>
                  <a:pt x="3938016" y="626363"/>
                </a:lnTo>
                <a:close/>
              </a:path>
              <a:path w="3970020" h="661669">
                <a:moveTo>
                  <a:pt x="50596" y="626363"/>
                </a:moveTo>
                <a:lnTo>
                  <a:pt x="48768" y="626363"/>
                </a:lnTo>
                <a:lnTo>
                  <a:pt x="48768" y="624839"/>
                </a:lnTo>
                <a:lnTo>
                  <a:pt x="50596" y="626363"/>
                </a:lnTo>
                <a:close/>
              </a:path>
              <a:path w="3970020" h="661669">
                <a:moveTo>
                  <a:pt x="3931005" y="632460"/>
                </a:moveTo>
                <a:lnTo>
                  <a:pt x="3912108" y="632460"/>
                </a:lnTo>
                <a:lnTo>
                  <a:pt x="3919728" y="624839"/>
                </a:lnTo>
                <a:lnTo>
                  <a:pt x="3919728" y="626363"/>
                </a:lnTo>
                <a:lnTo>
                  <a:pt x="3938016" y="626363"/>
                </a:lnTo>
                <a:lnTo>
                  <a:pt x="3936492" y="627887"/>
                </a:lnTo>
                <a:lnTo>
                  <a:pt x="3931005" y="632460"/>
                </a:lnTo>
                <a:close/>
              </a:path>
              <a:path w="3970020" h="661669">
                <a:moveTo>
                  <a:pt x="58674" y="632460"/>
                </a:moveTo>
                <a:lnTo>
                  <a:pt x="57912" y="632460"/>
                </a:lnTo>
                <a:lnTo>
                  <a:pt x="56388" y="630936"/>
                </a:lnTo>
                <a:lnTo>
                  <a:pt x="58674" y="632460"/>
                </a:lnTo>
                <a:close/>
              </a:path>
              <a:path w="3970020" h="661669">
                <a:moveTo>
                  <a:pt x="3909060" y="647700"/>
                </a:moveTo>
                <a:lnTo>
                  <a:pt x="3875532" y="647700"/>
                </a:lnTo>
                <a:lnTo>
                  <a:pt x="3886200" y="644652"/>
                </a:lnTo>
                <a:lnTo>
                  <a:pt x="3884676" y="644652"/>
                </a:lnTo>
                <a:lnTo>
                  <a:pt x="3895344" y="641604"/>
                </a:lnTo>
                <a:lnTo>
                  <a:pt x="3893820" y="641604"/>
                </a:lnTo>
                <a:lnTo>
                  <a:pt x="3904488" y="637032"/>
                </a:lnTo>
                <a:lnTo>
                  <a:pt x="3902964" y="637032"/>
                </a:lnTo>
                <a:lnTo>
                  <a:pt x="3912108" y="630936"/>
                </a:lnTo>
                <a:lnTo>
                  <a:pt x="3912108" y="632460"/>
                </a:lnTo>
                <a:lnTo>
                  <a:pt x="3931005" y="632460"/>
                </a:lnTo>
                <a:lnTo>
                  <a:pt x="3927348" y="635508"/>
                </a:lnTo>
                <a:lnTo>
                  <a:pt x="3919728" y="641604"/>
                </a:lnTo>
                <a:lnTo>
                  <a:pt x="3909060" y="647700"/>
                </a:lnTo>
                <a:close/>
              </a:path>
              <a:path w="3970020" h="661669">
                <a:moveTo>
                  <a:pt x="98298" y="647700"/>
                </a:moveTo>
                <a:lnTo>
                  <a:pt x="92964" y="647700"/>
                </a:lnTo>
                <a:lnTo>
                  <a:pt x="92964" y="646176"/>
                </a:lnTo>
                <a:lnTo>
                  <a:pt x="98298" y="647700"/>
                </a:lnTo>
                <a:close/>
              </a:path>
              <a:path w="3970020" h="661669">
                <a:moveTo>
                  <a:pt x="3906012" y="649224"/>
                </a:moveTo>
                <a:lnTo>
                  <a:pt x="3864864" y="649224"/>
                </a:lnTo>
                <a:lnTo>
                  <a:pt x="3875532" y="646176"/>
                </a:lnTo>
                <a:lnTo>
                  <a:pt x="3875532" y="647700"/>
                </a:lnTo>
                <a:lnTo>
                  <a:pt x="3909060" y="647700"/>
                </a:lnTo>
                <a:lnTo>
                  <a:pt x="3906012" y="649224"/>
                </a:lnTo>
                <a:close/>
              </a:path>
              <a:path w="3970020" h="661669">
                <a:moveTo>
                  <a:pt x="114300" y="649224"/>
                </a:moveTo>
                <a:lnTo>
                  <a:pt x="103632" y="649224"/>
                </a:lnTo>
                <a:lnTo>
                  <a:pt x="103632" y="647700"/>
                </a:lnTo>
                <a:lnTo>
                  <a:pt x="114300" y="649224"/>
                </a:lnTo>
                <a:close/>
              </a:path>
              <a:path w="3970020" h="661669">
                <a:moveTo>
                  <a:pt x="3864864" y="649224"/>
                </a:moveTo>
                <a:lnTo>
                  <a:pt x="3854196" y="649224"/>
                </a:lnTo>
                <a:lnTo>
                  <a:pt x="3866388" y="647700"/>
                </a:lnTo>
                <a:lnTo>
                  <a:pt x="3864864" y="649224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83746" y="899678"/>
            <a:ext cx="3058408" cy="348088"/>
          </a:xfrm>
        </p:spPr>
        <p:txBody>
          <a:bodyPr wrap="square" lIns="0" tIns="9442" rIns="0" bIns="0">
            <a:spAutoFit/>
          </a:bodyPr>
          <a:lstStyle/>
          <a:p>
            <a:pPr marL="9939" defTabSz="715609">
              <a:spcBef>
                <a:spcPts val="74"/>
              </a:spcBef>
            </a:pPr>
            <a:r>
              <a:rPr sz="2200" kern="0" spc="-4" noProof="1">
                <a:latin typeface="宋体" panose="02010600030101010101" pitchFamily="2" charset="-122"/>
                <a:cs typeface="宋体" panose="02010600030101010101" pitchFamily="2" charset="-122"/>
              </a:rPr>
              <a:t>视频发布后的四大操作</a:t>
            </a:r>
            <a:endParaRPr sz="2200" kern="0"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852" name="object 13"/>
          <p:cNvSpPr>
            <a:spLocks noChangeArrowheads="1"/>
          </p:cNvSpPr>
          <p:nvPr/>
        </p:nvSpPr>
        <p:spPr bwMode="auto">
          <a:xfrm>
            <a:off x="1305898" y="1790076"/>
            <a:ext cx="905441" cy="717974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5853" name="object 14"/>
          <p:cNvSpPr>
            <a:spLocks noChangeArrowheads="1"/>
          </p:cNvSpPr>
          <p:nvPr/>
        </p:nvSpPr>
        <p:spPr bwMode="auto">
          <a:xfrm>
            <a:off x="1300468" y="1783598"/>
            <a:ext cx="916301" cy="728771"/>
          </a:xfrm>
          <a:custGeom>
            <a:avLst/>
            <a:gdLst/>
            <a:ahLst/>
            <a:cxnLst>
              <a:cxn ang="0">
                <a:pos x="376428" y="1046480"/>
              </a:cxn>
              <a:cxn ang="0">
                <a:pos x="175260" y="932180"/>
              </a:cxn>
              <a:cxn ang="0">
                <a:pos x="53340" y="767080"/>
              </a:cxn>
              <a:cxn ang="0">
                <a:pos x="0" y="534670"/>
              </a:cxn>
              <a:cxn ang="0">
                <a:pos x="42672" y="327660"/>
              </a:cxn>
              <a:cxn ang="0">
                <a:pos x="175260" y="138430"/>
              </a:cxn>
              <a:cxn ang="0">
                <a:pos x="402336" y="16510"/>
              </a:cxn>
              <a:cxn ang="0">
                <a:pos x="617220" y="5080"/>
              </a:cxn>
              <a:cxn ang="0">
                <a:pos x="509016" y="12700"/>
              </a:cxn>
              <a:cxn ang="0">
                <a:pos x="356616" y="43180"/>
              </a:cxn>
              <a:cxn ang="0">
                <a:pos x="265176" y="87630"/>
              </a:cxn>
              <a:cxn ang="0">
                <a:pos x="204216" y="132080"/>
              </a:cxn>
              <a:cxn ang="0">
                <a:pos x="117348" y="222250"/>
              </a:cxn>
              <a:cxn ang="0">
                <a:pos x="88392" y="262890"/>
              </a:cxn>
              <a:cxn ang="0">
                <a:pos x="36576" y="378460"/>
              </a:cxn>
              <a:cxn ang="0">
                <a:pos x="13788" y="506730"/>
              </a:cxn>
              <a:cxn ang="0">
                <a:pos x="24384" y="641350"/>
              </a:cxn>
              <a:cxn ang="0">
                <a:pos x="54864" y="739140"/>
              </a:cxn>
              <a:cxn ang="0">
                <a:pos x="117348" y="848360"/>
              </a:cxn>
              <a:cxn ang="0">
                <a:pos x="224028" y="953770"/>
              </a:cxn>
              <a:cxn ang="0">
                <a:pos x="286512" y="994410"/>
              </a:cxn>
              <a:cxn ang="0">
                <a:pos x="356616" y="1026160"/>
              </a:cxn>
              <a:cxn ang="0">
                <a:pos x="455676" y="1052830"/>
              </a:cxn>
              <a:cxn ang="0">
                <a:pos x="649833" y="1059180"/>
              </a:cxn>
              <a:cxn ang="0">
                <a:pos x="969264" y="243840"/>
              </a:cxn>
              <a:cxn ang="0">
                <a:pos x="886968" y="147320"/>
              </a:cxn>
              <a:cxn ang="0">
                <a:pos x="829056" y="101600"/>
              </a:cxn>
              <a:cxn ang="0">
                <a:pos x="739140" y="53340"/>
              </a:cxn>
              <a:cxn ang="0">
                <a:pos x="667512" y="27940"/>
              </a:cxn>
              <a:cxn ang="0">
                <a:pos x="536448" y="11430"/>
              </a:cxn>
              <a:cxn ang="0">
                <a:pos x="720852" y="31750"/>
              </a:cxn>
              <a:cxn ang="0">
                <a:pos x="932688" y="175260"/>
              </a:cxn>
              <a:cxn ang="0">
                <a:pos x="969264" y="243840"/>
              </a:cxn>
              <a:cxn ang="0">
                <a:pos x="102108" y="243840"/>
              </a:cxn>
              <a:cxn ang="0">
                <a:pos x="1027175" y="354330"/>
              </a:cxn>
              <a:cxn ang="0">
                <a:pos x="996696" y="285750"/>
              </a:cxn>
              <a:cxn ang="0">
                <a:pos x="1007364" y="279400"/>
              </a:cxn>
              <a:cxn ang="0">
                <a:pos x="1042416" y="403860"/>
              </a:cxn>
              <a:cxn ang="0">
                <a:pos x="89154" y="262890"/>
              </a:cxn>
              <a:cxn ang="0">
                <a:pos x="29318" y="403860"/>
              </a:cxn>
              <a:cxn ang="0">
                <a:pos x="1059180" y="561340"/>
              </a:cxn>
              <a:cxn ang="0">
                <a:pos x="1042416" y="403860"/>
              </a:cxn>
              <a:cxn ang="0">
                <a:pos x="1071372" y="506730"/>
              </a:cxn>
              <a:cxn ang="0">
                <a:pos x="15240" y="589280"/>
              </a:cxn>
              <a:cxn ang="0">
                <a:pos x="1048512" y="641350"/>
              </a:cxn>
              <a:cxn ang="0">
                <a:pos x="1068324" y="589280"/>
              </a:cxn>
              <a:cxn ang="0">
                <a:pos x="24384" y="641350"/>
              </a:cxn>
              <a:cxn ang="0">
                <a:pos x="739140" y="1017270"/>
              </a:cxn>
              <a:cxn ang="0">
                <a:pos x="829056" y="969010"/>
              </a:cxn>
              <a:cxn ang="0">
                <a:pos x="923544" y="886460"/>
              </a:cxn>
              <a:cxn ang="0">
                <a:pos x="995172" y="784860"/>
              </a:cxn>
              <a:cxn ang="0">
                <a:pos x="1034796" y="689610"/>
              </a:cxn>
              <a:cxn ang="0">
                <a:pos x="1060932" y="641350"/>
              </a:cxn>
              <a:cxn ang="0">
                <a:pos x="979932" y="834390"/>
              </a:cxn>
              <a:cxn ang="0">
                <a:pos x="813816" y="993140"/>
              </a:cxn>
              <a:cxn ang="0">
                <a:pos x="332232" y="1016000"/>
              </a:cxn>
              <a:cxn ang="0">
                <a:pos x="563880" y="1056640"/>
              </a:cxn>
              <a:cxn ang="0">
                <a:pos x="641604" y="1047750"/>
              </a:cxn>
              <a:cxn ang="0">
                <a:pos x="716280" y="1026160"/>
              </a:cxn>
              <a:cxn ang="0">
                <a:pos x="745236" y="1028700"/>
              </a:cxn>
              <a:cxn ang="0">
                <a:pos x="649833" y="1059180"/>
              </a:cxn>
            </a:cxnLst>
            <a:rect l="0" t="0" r="r" b="b"/>
            <a:pathLst>
              <a:path w="1071880" h="1070610">
                <a:moveTo>
                  <a:pt x="536448" y="1070610"/>
                </a:moveTo>
                <a:lnTo>
                  <a:pt x="481584" y="1068070"/>
                </a:lnTo>
                <a:lnTo>
                  <a:pt x="428244" y="1060450"/>
                </a:lnTo>
                <a:lnTo>
                  <a:pt x="376428" y="1046480"/>
                </a:lnTo>
                <a:lnTo>
                  <a:pt x="303276" y="1017270"/>
                </a:lnTo>
                <a:lnTo>
                  <a:pt x="259080" y="993140"/>
                </a:lnTo>
                <a:lnTo>
                  <a:pt x="214884" y="963930"/>
                </a:lnTo>
                <a:lnTo>
                  <a:pt x="175260" y="932180"/>
                </a:lnTo>
                <a:lnTo>
                  <a:pt x="140208" y="895350"/>
                </a:lnTo>
                <a:lnTo>
                  <a:pt x="106680" y="855980"/>
                </a:lnTo>
                <a:lnTo>
                  <a:pt x="77724" y="812800"/>
                </a:lnTo>
                <a:lnTo>
                  <a:pt x="53340" y="767080"/>
                </a:lnTo>
                <a:lnTo>
                  <a:pt x="24384" y="694690"/>
                </a:lnTo>
                <a:lnTo>
                  <a:pt x="10668" y="642620"/>
                </a:lnTo>
                <a:lnTo>
                  <a:pt x="3048" y="589280"/>
                </a:lnTo>
                <a:lnTo>
                  <a:pt x="0" y="534670"/>
                </a:lnTo>
                <a:lnTo>
                  <a:pt x="3048" y="480060"/>
                </a:lnTo>
                <a:lnTo>
                  <a:pt x="10668" y="427990"/>
                </a:lnTo>
                <a:lnTo>
                  <a:pt x="24384" y="375920"/>
                </a:lnTo>
                <a:lnTo>
                  <a:pt x="42672" y="327660"/>
                </a:lnTo>
                <a:lnTo>
                  <a:pt x="77724" y="256540"/>
                </a:lnTo>
                <a:lnTo>
                  <a:pt x="106680" y="214630"/>
                </a:lnTo>
                <a:lnTo>
                  <a:pt x="140208" y="175260"/>
                </a:lnTo>
                <a:lnTo>
                  <a:pt x="175260" y="138430"/>
                </a:lnTo>
                <a:lnTo>
                  <a:pt x="214884" y="106680"/>
                </a:lnTo>
                <a:lnTo>
                  <a:pt x="257556" y="77470"/>
                </a:lnTo>
                <a:lnTo>
                  <a:pt x="352044" y="31750"/>
                </a:lnTo>
                <a:lnTo>
                  <a:pt x="402336" y="16510"/>
                </a:lnTo>
                <a:lnTo>
                  <a:pt x="454152" y="5080"/>
                </a:lnTo>
                <a:lnTo>
                  <a:pt x="509016" y="0"/>
                </a:lnTo>
                <a:lnTo>
                  <a:pt x="563880" y="0"/>
                </a:lnTo>
                <a:lnTo>
                  <a:pt x="617220" y="5080"/>
                </a:lnTo>
                <a:lnTo>
                  <a:pt x="644652" y="10160"/>
                </a:lnTo>
                <a:lnTo>
                  <a:pt x="649833" y="11430"/>
                </a:lnTo>
                <a:lnTo>
                  <a:pt x="536448" y="11430"/>
                </a:lnTo>
                <a:lnTo>
                  <a:pt x="509016" y="12700"/>
                </a:lnTo>
                <a:lnTo>
                  <a:pt x="455676" y="17780"/>
                </a:lnTo>
                <a:lnTo>
                  <a:pt x="457200" y="17780"/>
                </a:lnTo>
                <a:lnTo>
                  <a:pt x="405384" y="27940"/>
                </a:lnTo>
                <a:lnTo>
                  <a:pt x="356616" y="43180"/>
                </a:lnTo>
                <a:lnTo>
                  <a:pt x="332232" y="53340"/>
                </a:lnTo>
                <a:lnTo>
                  <a:pt x="309372" y="63500"/>
                </a:lnTo>
                <a:lnTo>
                  <a:pt x="286512" y="76200"/>
                </a:lnTo>
                <a:lnTo>
                  <a:pt x="265176" y="87630"/>
                </a:lnTo>
                <a:lnTo>
                  <a:pt x="222504" y="115570"/>
                </a:lnTo>
                <a:lnTo>
                  <a:pt x="224028" y="115570"/>
                </a:lnTo>
                <a:lnTo>
                  <a:pt x="202692" y="132080"/>
                </a:lnTo>
                <a:lnTo>
                  <a:pt x="204216" y="132080"/>
                </a:lnTo>
                <a:lnTo>
                  <a:pt x="184404" y="147320"/>
                </a:lnTo>
                <a:lnTo>
                  <a:pt x="166116" y="165100"/>
                </a:lnTo>
                <a:lnTo>
                  <a:pt x="132588" y="201930"/>
                </a:lnTo>
                <a:lnTo>
                  <a:pt x="117348" y="222250"/>
                </a:lnTo>
                <a:lnTo>
                  <a:pt x="103900" y="241300"/>
                </a:lnTo>
                <a:lnTo>
                  <a:pt x="102108" y="241300"/>
                </a:lnTo>
                <a:lnTo>
                  <a:pt x="89154" y="262890"/>
                </a:lnTo>
                <a:lnTo>
                  <a:pt x="88392" y="262890"/>
                </a:lnTo>
                <a:lnTo>
                  <a:pt x="64008" y="308610"/>
                </a:lnTo>
                <a:lnTo>
                  <a:pt x="65532" y="308610"/>
                </a:lnTo>
                <a:lnTo>
                  <a:pt x="44196" y="354330"/>
                </a:lnTo>
                <a:lnTo>
                  <a:pt x="36576" y="378460"/>
                </a:lnTo>
                <a:lnTo>
                  <a:pt x="29318" y="403860"/>
                </a:lnTo>
                <a:lnTo>
                  <a:pt x="28956" y="403860"/>
                </a:lnTo>
                <a:lnTo>
                  <a:pt x="15240" y="481330"/>
                </a:lnTo>
                <a:lnTo>
                  <a:pt x="13788" y="506730"/>
                </a:lnTo>
                <a:lnTo>
                  <a:pt x="13716" y="561340"/>
                </a:lnTo>
                <a:lnTo>
                  <a:pt x="15240" y="589280"/>
                </a:lnTo>
                <a:lnTo>
                  <a:pt x="15457" y="589280"/>
                </a:lnTo>
                <a:lnTo>
                  <a:pt x="24384" y="641350"/>
                </a:lnTo>
                <a:lnTo>
                  <a:pt x="24612" y="641350"/>
                </a:lnTo>
                <a:lnTo>
                  <a:pt x="28956" y="665480"/>
                </a:lnTo>
                <a:lnTo>
                  <a:pt x="44196" y="713740"/>
                </a:lnTo>
                <a:lnTo>
                  <a:pt x="54864" y="739140"/>
                </a:lnTo>
                <a:lnTo>
                  <a:pt x="65532" y="762000"/>
                </a:lnTo>
                <a:lnTo>
                  <a:pt x="64008" y="762000"/>
                </a:lnTo>
                <a:lnTo>
                  <a:pt x="88392" y="805180"/>
                </a:lnTo>
                <a:lnTo>
                  <a:pt x="117348" y="848360"/>
                </a:lnTo>
                <a:lnTo>
                  <a:pt x="166116" y="904240"/>
                </a:lnTo>
                <a:lnTo>
                  <a:pt x="204216" y="938530"/>
                </a:lnTo>
                <a:lnTo>
                  <a:pt x="202692" y="938530"/>
                </a:lnTo>
                <a:lnTo>
                  <a:pt x="224028" y="953770"/>
                </a:lnTo>
                <a:lnTo>
                  <a:pt x="222504" y="953770"/>
                </a:lnTo>
                <a:lnTo>
                  <a:pt x="243840" y="969010"/>
                </a:lnTo>
                <a:lnTo>
                  <a:pt x="265176" y="982980"/>
                </a:lnTo>
                <a:lnTo>
                  <a:pt x="286512" y="994410"/>
                </a:lnTo>
                <a:lnTo>
                  <a:pt x="309372" y="1007110"/>
                </a:lnTo>
                <a:lnTo>
                  <a:pt x="332232" y="1017270"/>
                </a:lnTo>
                <a:lnTo>
                  <a:pt x="335280" y="1017270"/>
                </a:lnTo>
                <a:lnTo>
                  <a:pt x="356616" y="1026160"/>
                </a:lnTo>
                <a:lnTo>
                  <a:pt x="405384" y="1041400"/>
                </a:lnTo>
                <a:lnTo>
                  <a:pt x="431292" y="1047750"/>
                </a:lnTo>
                <a:lnTo>
                  <a:pt x="457200" y="1052830"/>
                </a:lnTo>
                <a:lnTo>
                  <a:pt x="455676" y="1052830"/>
                </a:lnTo>
                <a:lnTo>
                  <a:pt x="483108" y="1055370"/>
                </a:lnTo>
                <a:lnTo>
                  <a:pt x="509016" y="1056640"/>
                </a:lnTo>
                <a:lnTo>
                  <a:pt x="536448" y="1059180"/>
                </a:lnTo>
                <a:lnTo>
                  <a:pt x="649833" y="1059180"/>
                </a:lnTo>
                <a:lnTo>
                  <a:pt x="644652" y="1060450"/>
                </a:lnTo>
                <a:lnTo>
                  <a:pt x="591312" y="1068070"/>
                </a:lnTo>
                <a:lnTo>
                  <a:pt x="536448" y="1070610"/>
                </a:lnTo>
                <a:close/>
              </a:path>
              <a:path w="1071880" h="1070610">
                <a:moveTo>
                  <a:pt x="969264" y="243840"/>
                </a:moveTo>
                <a:lnTo>
                  <a:pt x="955548" y="222250"/>
                </a:lnTo>
                <a:lnTo>
                  <a:pt x="940308" y="201930"/>
                </a:lnTo>
                <a:lnTo>
                  <a:pt x="923544" y="184150"/>
                </a:lnTo>
                <a:lnTo>
                  <a:pt x="886968" y="147320"/>
                </a:lnTo>
                <a:lnTo>
                  <a:pt x="888492" y="147320"/>
                </a:lnTo>
                <a:lnTo>
                  <a:pt x="868680" y="132080"/>
                </a:lnTo>
                <a:lnTo>
                  <a:pt x="848868" y="115570"/>
                </a:lnTo>
                <a:lnTo>
                  <a:pt x="829056" y="101600"/>
                </a:lnTo>
                <a:lnTo>
                  <a:pt x="807720" y="87630"/>
                </a:lnTo>
                <a:lnTo>
                  <a:pt x="762000" y="63500"/>
                </a:lnTo>
                <a:lnTo>
                  <a:pt x="763524" y="63500"/>
                </a:lnTo>
                <a:lnTo>
                  <a:pt x="739140" y="53340"/>
                </a:lnTo>
                <a:lnTo>
                  <a:pt x="716280" y="43180"/>
                </a:lnTo>
                <a:lnTo>
                  <a:pt x="691896" y="35560"/>
                </a:lnTo>
                <a:lnTo>
                  <a:pt x="665988" y="27940"/>
                </a:lnTo>
                <a:lnTo>
                  <a:pt x="667512" y="27940"/>
                </a:lnTo>
                <a:lnTo>
                  <a:pt x="615696" y="17780"/>
                </a:lnTo>
                <a:lnTo>
                  <a:pt x="562356" y="12700"/>
                </a:lnTo>
                <a:lnTo>
                  <a:pt x="563880" y="12700"/>
                </a:lnTo>
                <a:lnTo>
                  <a:pt x="536448" y="11430"/>
                </a:lnTo>
                <a:lnTo>
                  <a:pt x="649833" y="11430"/>
                </a:lnTo>
                <a:lnTo>
                  <a:pt x="670560" y="16510"/>
                </a:lnTo>
                <a:lnTo>
                  <a:pt x="694944" y="24130"/>
                </a:lnTo>
                <a:lnTo>
                  <a:pt x="720852" y="31750"/>
                </a:lnTo>
                <a:lnTo>
                  <a:pt x="790956" y="63500"/>
                </a:lnTo>
                <a:lnTo>
                  <a:pt x="835152" y="91440"/>
                </a:lnTo>
                <a:lnTo>
                  <a:pt x="876300" y="121920"/>
                </a:lnTo>
                <a:lnTo>
                  <a:pt x="932688" y="175260"/>
                </a:lnTo>
                <a:lnTo>
                  <a:pt x="964692" y="214630"/>
                </a:lnTo>
                <a:lnTo>
                  <a:pt x="983361" y="241300"/>
                </a:lnTo>
                <a:lnTo>
                  <a:pt x="969264" y="241300"/>
                </a:lnTo>
                <a:lnTo>
                  <a:pt x="969264" y="243840"/>
                </a:lnTo>
                <a:close/>
              </a:path>
              <a:path w="1071880" h="1070610">
                <a:moveTo>
                  <a:pt x="102108" y="243840"/>
                </a:moveTo>
                <a:lnTo>
                  <a:pt x="102108" y="241300"/>
                </a:lnTo>
                <a:lnTo>
                  <a:pt x="103900" y="241300"/>
                </a:lnTo>
                <a:lnTo>
                  <a:pt x="102108" y="243840"/>
                </a:lnTo>
                <a:close/>
              </a:path>
              <a:path w="1071880" h="1070610">
                <a:moveTo>
                  <a:pt x="1042416" y="405130"/>
                </a:moveTo>
                <a:lnTo>
                  <a:pt x="1034796" y="378460"/>
                </a:lnTo>
                <a:lnTo>
                  <a:pt x="1036320" y="378460"/>
                </a:lnTo>
                <a:lnTo>
                  <a:pt x="1027175" y="354330"/>
                </a:lnTo>
                <a:lnTo>
                  <a:pt x="1018032" y="331470"/>
                </a:lnTo>
                <a:lnTo>
                  <a:pt x="1007364" y="308610"/>
                </a:lnTo>
                <a:lnTo>
                  <a:pt x="995172" y="285750"/>
                </a:lnTo>
                <a:lnTo>
                  <a:pt x="996696" y="285750"/>
                </a:lnTo>
                <a:lnTo>
                  <a:pt x="982980" y="262890"/>
                </a:lnTo>
                <a:lnTo>
                  <a:pt x="969264" y="241300"/>
                </a:lnTo>
                <a:lnTo>
                  <a:pt x="983361" y="241300"/>
                </a:lnTo>
                <a:lnTo>
                  <a:pt x="1007364" y="279400"/>
                </a:lnTo>
                <a:lnTo>
                  <a:pt x="1030224" y="327660"/>
                </a:lnTo>
                <a:lnTo>
                  <a:pt x="1054608" y="401320"/>
                </a:lnTo>
                <a:lnTo>
                  <a:pt x="1055188" y="403860"/>
                </a:lnTo>
                <a:lnTo>
                  <a:pt x="1042416" y="403860"/>
                </a:lnTo>
                <a:lnTo>
                  <a:pt x="1042416" y="405130"/>
                </a:lnTo>
                <a:close/>
              </a:path>
              <a:path w="1071880" h="1070610">
                <a:moveTo>
                  <a:pt x="88392" y="264160"/>
                </a:moveTo>
                <a:lnTo>
                  <a:pt x="88392" y="262890"/>
                </a:lnTo>
                <a:lnTo>
                  <a:pt x="89154" y="262890"/>
                </a:lnTo>
                <a:lnTo>
                  <a:pt x="88392" y="264160"/>
                </a:lnTo>
                <a:close/>
              </a:path>
              <a:path w="1071880" h="1070610">
                <a:moveTo>
                  <a:pt x="28956" y="405130"/>
                </a:moveTo>
                <a:lnTo>
                  <a:pt x="28956" y="403860"/>
                </a:lnTo>
                <a:lnTo>
                  <a:pt x="29318" y="403860"/>
                </a:lnTo>
                <a:lnTo>
                  <a:pt x="28956" y="405130"/>
                </a:lnTo>
                <a:close/>
              </a:path>
              <a:path w="1071880" h="1070610">
                <a:moveTo>
                  <a:pt x="1068324" y="589280"/>
                </a:moveTo>
                <a:lnTo>
                  <a:pt x="1056132" y="589280"/>
                </a:lnTo>
                <a:lnTo>
                  <a:pt x="1059180" y="561340"/>
                </a:lnTo>
                <a:lnTo>
                  <a:pt x="1057656" y="561340"/>
                </a:lnTo>
                <a:lnTo>
                  <a:pt x="1056132" y="481330"/>
                </a:lnTo>
                <a:lnTo>
                  <a:pt x="1048512" y="429260"/>
                </a:lnTo>
                <a:lnTo>
                  <a:pt x="1042416" y="403860"/>
                </a:lnTo>
                <a:lnTo>
                  <a:pt x="1055188" y="403860"/>
                </a:lnTo>
                <a:lnTo>
                  <a:pt x="1060704" y="427990"/>
                </a:lnTo>
                <a:lnTo>
                  <a:pt x="1065275" y="453390"/>
                </a:lnTo>
                <a:lnTo>
                  <a:pt x="1071372" y="506730"/>
                </a:lnTo>
                <a:lnTo>
                  <a:pt x="1071372" y="561340"/>
                </a:lnTo>
                <a:lnTo>
                  <a:pt x="1068324" y="589280"/>
                </a:lnTo>
                <a:close/>
              </a:path>
              <a:path w="1071880" h="1070610">
                <a:moveTo>
                  <a:pt x="15457" y="589280"/>
                </a:moveTo>
                <a:lnTo>
                  <a:pt x="15240" y="589280"/>
                </a:lnTo>
                <a:lnTo>
                  <a:pt x="15240" y="588010"/>
                </a:lnTo>
                <a:lnTo>
                  <a:pt x="15457" y="589280"/>
                </a:lnTo>
                <a:close/>
              </a:path>
              <a:path w="1071880" h="1070610">
                <a:moveTo>
                  <a:pt x="1060932" y="641350"/>
                </a:moveTo>
                <a:lnTo>
                  <a:pt x="1048512" y="641350"/>
                </a:lnTo>
                <a:lnTo>
                  <a:pt x="1053084" y="614680"/>
                </a:lnTo>
                <a:lnTo>
                  <a:pt x="1056132" y="588010"/>
                </a:lnTo>
                <a:lnTo>
                  <a:pt x="1056132" y="589280"/>
                </a:lnTo>
                <a:lnTo>
                  <a:pt x="1068324" y="589280"/>
                </a:lnTo>
                <a:lnTo>
                  <a:pt x="1065275" y="617220"/>
                </a:lnTo>
                <a:lnTo>
                  <a:pt x="1060932" y="641350"/>
                </a:lnTo>
                <a:close/>
              </a:path>
              <a:path w="1071880" h="1070610">
                <a:moveTo>
                  <a:pt x="24612" y="641350"/>
                </a:moveTo>
                <a:lnTo>
                  <a:pt x="24384" y="641350"/>
                </a:lnTo>
                <a:lnTo>
                  <a:pt x="24384" y="640080"/>
                </a:lnTo>
                <a:lnTo>
                  <a:pt x="24612" y="641350"/>
                </a:lnTo>
                <a:close/>
              </a:path>
              <a:path w="1071880" h="1070610">
                <a:moveTo>
                  <a:pt x="768096" y="1017270"/>
                </a:moveTo>
                <a:lnTo>
                  <a:pt x="739140" y="1017270"/>
                </a:lnTo>
                <a:lnTo>
                  <a:pt x="763524" y="1007110"/>
                </a:lnTo>
                <a:lnTo>
                  <a:pt x="762000" y="1007110"/>
                </a:lnTo>
                <a:lnTo>
                  <a:pt x="807720" y="982980"/>
                </a:lnTo>
                <a:lnTo>
                  <a:pt x="829056" y="969010"/>
                </a:lnTo>
                <a:lnTo>
                  <a:pt x="868680" y="938530"/>
                </a:lnTo>
                <a:lnTo>
                  <a:pt x="888492" y="922020"/>
                </a:lnTo>
                <a:lnTo>
                  <a:pt x="886968" y="922020"/>
                </a:lnTo>
                <a:lnTo>
                  <a:pt x="923544" y="886460"/>
                </a:lnTo>
                <a:lnTo>
                  <a:pt x="940308" y="868680"/>
                </a:lnTo>
                <a:lnTo>
                  <a:pt x="955548" y="848360"/>
                </a:lnTo>
                <a:lnTo>
                  <a:pt x="996696" y="784860"/>
                </a:lnTo>
                <a:lnTo>
                  <a:pt x="995172" y="784860"/>
                </a:lnTo>
                <a:lnTo>
                  <a:pt x="1007364" y="762000"/>
                </a:lnTo>
                <a:lnTo>
                  <a:pt x="1018032" y="739140"/>
                </a:lnTo>
                <a:lnTo>
                  <a:pt x="1036320" y="689610"/>
                </a:lnTo>
                <a:lnTo>
                  <a:pt x="1034796" y="689610"/>
                </a:lnTo>
                <a:lnTo>
                  <a:pt x="1042416" y="665480"/>
                </a:lnTo>
                <a:lnTo>
                  <a:pt x="1048512" y="640080"/>
                </a:lnTo>
                <a:lnTo>
                  <a:pt x="1048512" y="641350"/>
                </a:lnTo>
                <a:lnTo>
                  <a:pt x="1060932" y="641350"/>
                </a:lnTo>
                <a:lnTo>
                  <a:pt x="1046988" y="694690"/>
                </a:lnTo>
                <a:lnTo>
                  <a:pt x="1030224" y="742950"/>
                </a:lnTo>
                <a:lnTo>
                  <a:pt x="1007364" y="789940"/>
                </a:lnTo>
                <a:lnTo>
                  <a:pt x="979932" y="834390"/>
                </a:lnTo>
                <a:lnTo>
                  <a:pt x="949451" y="876300"/>
                </a:lnTo>
                <a:lnTo>
                  <a:pt x="896112" y="932180"/>
                </a:lnTo>
                <a:lnTo>
                  <a:pt x="856488" y="963930"/>
                </a:lnTo>
                <a:lnTo>
                  <a:pt x="813816" y="993140"/>
                </a:lnTo>
                <a:lnTo>
                  <a:pt x="768096" y="1017270"/>
                </a:lnTo>
                <a:close/>
              </a:path>
              <a:path w="1071880" h="1070610">
                <a:moveTo>
                  <a:pt x="335280" y="1017270"/>
                </a:moveTo>
                <a:lnTo>
                  <a:pt x="332232" y="1017270"/>
                </a:lnTo>
                <a:lnTo>
                  <a:pt x="332232" y="1016000"/>
                </a:lnTo>
                <a:lnTo>
                  <a:pt x="335280" y="1017270"/>
                </a:lnTo>
                <a:close/>
              </a:path>
              <a:path w="1071880" h="1070610">
                <a:moveTo>
                  <a:pt x="649833" y="1059180"/>
                </a:moveTo>
                <a:lnTo>
                  <a:pt x="536448" y="1059180"/>
                </a:lnTo>
                <a:lnTo>
                  <a:pt x="563880" y="1056640"/>
                </a:lnTo>
                <a:lnTo>
                  <a:pt x="562356" y="1056640"/>
                </a:lnTo>
                <a:lnTo>
                  <a:pt x="589788" y="1055370"/>
                </a:lnTo>
                <a:lnTo>
                  <a:pt x="615696" y="1052830"/>
                </a:lnTo>
                <a:lnTo>
                  <a:pt x="641604" y="1047750"/>
                </a:lnTo>
                <a:lnTo>
                  <a:pt x="667512" y="1041400"/>
                </a:lnTo>
                <a:lnTo>
                  <a:pt x="665988" y="1041400"/>
                </a:lnTo>
                <a:lnTo>
                  <a:pt x="691896" y="1033780"/>
                </a:lnTo>
                <a:lnTo>
                  <a:pt x="716280" y="1026160"/>
                </a:lnTo>
                <a:lnTo>
                  <a:pt x="739140" y="1016000"/>
                </a:lnTo>
                <a:lnTo>
                  <a:pt x="739140" y="1017270"/>
                </a:lnTo>
                <a:lnTo>
                  <a:pt x="768096" y="1017270"/>
                </a:lnTo>
                <a:lnTo>
                  <a:pt x="745236" y="1028700"/>
                </a:lnTo>
                <a:lnTo>
                  <a:pt x="720852" y="1038860"/>
                </a:lnTo>
                <a:lnTo>
                  <a:pt x="694944" y="1046480"/>
                </a:lnTo>
                <a:lnTo>
                  <a:pt x="670560" y="1054100"/>
                </a:lnTo>
                <a:lnTo>
                  <a:pt x="649833" y="105918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5854" name="object 15"/>
          <p:cNvSpPr>
            <a:spLocks noChangeArrowheads="1"/>
          </p:cNvSpPr>
          <p:nvPr/>
        </p:nvSpPr>
        <p:spPr bwMode="auto">
          <a:xfrm>
            <a:off x="2818134" y="2757452"/>
            <a:ext cx="828064" cy="6575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5855" name="object 16"/>
          <p:cNvSpPr>
            <a:spLocks noChangeArrowheads="1"/>
          </p:cNvSpPr>
          <p:nvPr/>
        </p:nvSpPr>
        <p:spPr bwMode="auto">
          <a:xfrm>
            <a:off x="2812703" y="2752054"/>
            <a:ext cx="840282" cy="666150"/>
          </a:xfrm>
          <a:custGeom>
            <a:avLst/>
            <a:gdLst/>
            <a:ahLst/>
            <a:cxnLst>
              <a:cxn ang="0">
                <a:pos x="323088" y="952500"/>
              </a:cxn>
              <a:cxn ang="0">
                <a:pos x="59435" y="725170"/>
              </a:cxn>
              <a:cxn ang="0">
                <a:pos x="1524" y="466090"/>
              </a:cxn>
              <a:cxn ang="0">
                <a:pos x="83819" y="215900"/>
              </a:cxn>
              <a:cxn ang="0">
                <a:pos x="216408" y="83820"/>
              </a:cxn>
              <a:cxn ang="0">
                <a:pos x="416051" y="5080"/>
              </a:cxn>
              <a:cxn ang="0">
                <a:pos x="490727" y="11430"/>
              </a:cxn>
              <a:cxn ang="0">
                <a:pos x="394716" y="22860"/>
              </a:cxn>
              <a:cxn ang="0">
                <a:pos x="327659" y="40640"/>
              </a:cxn>
              <a:cxn ang="0">
                <a:pos x="169164" y="137160"/>
              </a:cxn>
              <a:cxn ang="0">
                <a:pos x="123008" y="185420"/>
              </a:cxn>
              <a:cxn ang="0">
                <a:pos x="83820" y="241300"/>
              </a:cxn>
              <a:cxn ang="0">
                <a:pos x="42672" y="325120"/>
              </a:cxn>
              <a:cxn ang="0">
                <a:pos x="15240" y="441960"/>
              </a:cxn>
              <a:cxn ang="0">
                <a:pos x="22859" y="586740"/>
              </a:cxn>
              <a:cxn ang="0">
                <a:pos x="42672" y="655320"/>
              </a:cxn>
              <a:cxn ang="0">
                <a:pos x="95345" y="758190"/>
              </a:cxn>
              <a:cxn ang="0">
                <a:pos x="152400" y="828040"/>
              </a:cxn>
              <a:cxn ang="0">
                <a:pos x="243840" y="900430"/>
              </a:cxn>
              <a:cxn ang="0">
                <a:pos x="327659" y="939800"/>
              </a:cxn>
              <a:cxn ang="0">
                <a:pos x="441959" y="965200"/>
              </a:cxn>
              <a:cxn ang="0">
                <a:pos x="541019" y="979170"/>
              </a:cxn>
              <a:cxn ang="0">
                <a:pos x="491489" y="11467"/>
              </a:cxn>
              <a:cxn ang="0">
                <a:pos x="539496" y="15240"/>
              </a:cxn>
              <a:cxn ang="0">
                <a:pos x="492251" y="11430"/>
              </a:cxn>
              <a:cxn ang="0">
                <a:pos x="633983" y="34290"/>
              </a:cxn>
              <a:cxn ang="0">
                <a:pos x="877062" y="186690"/>
              </a:cxn>
              <a:cxn ang="0">
                <a:pos x="758951" y="93980"/>
              </a:cxn>
              <a:cxn ang="0">
                <a:pos x="633983" y="33020"/>
              </a:cxn>
              <a:cxn ang="0">
                <a:pos x="854964" y="161290"/>
              </a:cxn>
              <a:cxn ang="0">
                <a:pos x="123008" y="185420"/>
              </a:cxn>
              <a:cxn ang="0">
                <a:pos x="859535" y="185420"/>
              </a:cxn>
              <a:cxn ang="0">
                <a:pos x="914399" y="241300"/>
              </a:cxn>
              <a:cxn ang="0">
                <a:pos x="109918" y="203200"/>
              </a:cxn>
              <a:cxn ang="0">
                <a:pos x="82296" y="243840"/>
              </a:cxn>
              <a:cxn ang="0">
                <a:pos x="926054" y="261620"/>
              </a:cxn>
              <a:cxn ang="0">
                <a:pos x="71627" y="261620"/>
              </a:cxn>
              <a:cxn ang="0">
                <a:pos x="964692" y="563880"/>
              </a:cxn>
              <a:cxn ang="0">
                <a:pos x="947927" y="347980"/>
              </a:cxn>
              <a:cxn ang="0">
                <a:pos x="934211" y="278130"/>
              </a:cxn>
              <a:cxn ang="0">
                <a:pos x="976884" y="415290"/>
              </a:cxn>
              <a:cxn ang="0">
                <a:pos x="976884" y="565150"/>
              </a:cxn>
              <a:cxn ang="0">
                <a:pos x="28635" y="609600"/>
              </a:cxn>
              <a:cxn ang="0">
                <a:pos x="954024" y="610870"/>
              </a:cxn>
              <a:cxn ang="0">
                <a:pos x="35051" y="633730"/>
              </a:cxn>
              <a:cxn ang="0">
                <a:pos x="900683" y="739140"/>
              </a:cxn>
              <a:cxn ang="0">
                <a:pos x="947927" y="632460"/>
              </a:cxn>
              <a:cxn ang="0">
                <a:pos x="911351" y="744220"/>
              </a:cxn>
              <a:cxn ang="0">
                <a:pos x="95345" y="758190"/>
              </a:cxn>
              <a:cxn ang="0">
                <a:pos x="795527" y="858520"/>
              </a:cxn>
              <a:cxn ang="0">
                <a:pos x="874775" y="777240"/>
              </a:cxn>
              <a:cxn ang="0">
                <a:pos x="821435" y="854710"/>
              </a:cxn>
              <a:cxn ang="0">
                <a:pos x="243840" y="899160"/>
              </a:cxn>
              <a:cxn ang="0">
                <a:pos x="655319" y="939800"/>
              </a:cxn>
              <a:cxn ang="0">
                <a:pos x="739140" y="900430"/>
              </a:cxn>
              <a:cxn ang="0">
                <a:pos x="637032" y="958850"/>
              </a:cxn>
              <a:cxn ang="0">
                <a:pos x="563880" y="962660"/>
              </a:cxn>
              <a:cxn ang="0">
                <a:pos x="599541" y="969010"/>
              </a:cxn>
              <a:cxn ang="0">
                <a:pos x="490727" y="969010"/>
              </a:cxn>
              <a:cxn ang="0">
                <a:pos x="515111" y="969010"/>
              </a:cxn>
            </a:cxnLst>
            <a:rect l="0" t="0" r="r" b="b"/>
            <a:pathLst>
              <a:path w="982979" h="980439">
                <a:moveTo>
                  <a:pt x="516635" y="980440"/>
                </a:moveTo>
                <a:lnTo>
                  <a:pt x="466343" y="980440"/>
                </a:lnTo>
                <a:lnTo>
                  <a:pt x="440435" y="979170"/>
                </a:lnTo>
                <a:lnTo>
                  <a:pt x="393192" y="971550"/>
                </a:lnTo>
                <a:lnTo>
                  <a:pt x="323088" y="952500"/>
                </a:lnTo>
                <a:lnTo>
                  <a:pt x="236219" y="910590"/>
                </a:lnTo>
                <a:lnTo>
                  <a:pt x="179832" y="869950"/>
                </a:lnTo>
                <a:lnTo>
                  <a:pt x="128016" y="820420"/>
                </a:lnTo>
                <a:lnTo>
                  <a:pt x="97535" y="784860"/>
                </a:lnTo>
                <a:lnTo>
                  <a:pt x="59435" y="725170"/>
                </a:lnTo>
                <a:lnTo>
                  <a:pt x="39624" y="681990"/>
                </a:lnTo>
                <a:lnTo>
                  <a:pt x="15240" y="613410"/>
                </a:lnTo>
                <a:lnTo>
                  <a:pt x="6096" y="565150"/>
                </a:lnTo>
                <a:lnTo>
                  <a:pt x="0" y="490220"/>
                </a:lnTo>
                <a:lnTo>
                  <a:pt x="1524" y="466090"/>
                </a:lnTo>
                <a:lnTo>
                  <a:pt x="3048" y="439420"/>
                </a:lnTo>
                <a:lnTo>
                  <a:pt x="10667" y="391160"/>
                </a:lnTo>
                <a:lnTo>
                  <a:pt x="22859" y="344170"/>
                </a:lnTo>
                <a:lnTo>
                  <a:pt x="48767" y="278130"/>
                </a:lnTo>
                <a:lnTo>
                  <a:pt x="83819" y="215900"/>
                </a:lnTo>
                <a:lnTo>
                  <a:pt x="112775" y="177800"/>
                </a:lnTo>
                <a:lnTo>
                  <a:pt x="128016" y="161290"/>
                </a:lnTo>
                <a:lnTo>
                  <a:pt x="144780" y="142240"/>
                </a:lnTo>
                <a:lnTo>
                  <a:pt x="178308" y="111760"/>
                </a:lnTo>
                <a:lnTo>
                  <a:pt x="216408" y="83820"/>
                </a:lnTo>
                <a:lnTo>
                  <a:pt x="257556" y="58420"/>
                </a:lnTo>
                <a:lnTo>
                  <a:pt x="300227" y="38100"/>
                </a:lnTo>
                <a:lnTo>
                  <a:pt x="368808" y="15240"/>
                </a:lnTo>
                <a:lnTo>
                  <a:pt x="393192" y="10160"/>
                </a:lnTo>
                <a:lnTo>
                  <a:pt x="416051" y="5080"/>
                </a:lnTo>
                <a:lnTo>
                  <a:pt x="466343" y="0"/>
                </a:lnTo>
                <a:lnTo>
                  <a:pt x="516635" y="0"/>
                </a:lnTo>
                <a:lnTo>
                  <a:pt x="565404" y="5080"/>
                </a:lnTo>
                <a:lnTo>
                  <a:pt x="595884" y="11430"/>
                </a:lnTo>
                <a:lnTo>
                  <a:pt x="490727" y="11430"/>
                </a:lnTo>
                <a:lnTo>
                  <a:pt x="491489" y="11467"/>
                </a:lnTo>
                <a:lnTo>
                  <a:pt x="466343" y="12700"/>
                </a:lnTo>
                <a:lnTo>
                  <a:pt x="417575" y="17780"/>
                </a:lnTo>
                <a:lnTo>
                  <a:pt x="419100" y="17780"/>
                </a:lnTo>
                <a:lnTo>
                  <a:pt x="394716" y="22860"/>
                </a:lnTo>
                <a:lnTo>
                  <a:pt x="371856" y="26670"/>
                </a:lnTo>
                <a:lnTo>
                  <a:pt x="352806" y="33020"/>
                </a:lnTo>
                <a:lnTo>
                  <a:pt x="348996" y="33020"/>
                </a:lnTo>
                <a:lnTo>
                  <a:pt x="326135" y="40640"/>
                </a:lnTo>
                <a:lnTo>
                  <a:pt x="327659" y="40640"/>
                </a:lnTo>
                <a:lnTo>
                  <a:pt x="304800" y="49530"/>
                </a:lnTo>
                <a:lnTo>
                  <a:pt x="263651" y="69850"/>
                </a:lnTo>
                <a:lnTo>
                  <a:pt x="224027" y="93980"/>
                </a:lnTo>
                <a:lnTo>
                  <a:pt x="187451" y="121920"/>
                </a:lnTo>
                <a:lnTo>
                  <a:pt x="169164" y="137160"/>
                </a:lnTo>
                <a:lnTo>
                  <a:pt x="170688" y="137160"/>
                </a:lnTo>
                <a:lnTo>
                  <a:pt x="152400" y="152400"/>
                </a:lnTo>
                <a:lnTo>
                  <a:pt x="153924" y="152400"/>
                </a:lnTo>
                <a:lnTo>
                  <a:pt x="137159" y="168910"/>
                </a:lnTo>
                <a:lnTo>
                  <a:pt x="123008" y="185420"/>
                </a:lnTo>
                <a:lnTo>
                  <a:pt x="121919" y="185420"/>
                </a:lnTo>
                <a:lnTo>
                  <a:pt x="109918" y="203200"/>
                </a:lnTo>
                <a:lnTo>
                  <a:pt x="108204" y="203200"/>
                </a:lnTo>
                <a:lnTo>
                  <a:pt x="94488" y="223520"/>
                </a:lnTo>
                <a:lnTo>
                  <a:pt x="83820" y="241300"/>
                </a:lnTo>
                <a:lnTo>
                  <a:pt x="82296" y="241300"/>
                </a:lnTo>
                <a:lnTo>
                  <a:pt x="70104" y="262890"/>
                </a:lnTo>
                <a:lnTo>
                  <a:pt x="71000" y="262890"/>
                </a:lnTo>
                <a:lnTo>
                  <a:pt x="50291" y="304800"/>
                </a:lnTo>
                <a:lnTo>
                  <a:pt x="42672" y="325120"/>
                </a:lnTo>
                <a:lnTo>
                  <a:pt x="27432" y="370840"/>
                </a:lnTo>
                <a:lnTo>
                  <a:pt x="28956" y="370840"/>
                </a:lnTo>
                <a:lnTo>
                  <a:pt x="22859" y="393700"/>
                </a:lnTo>
                <a:lnTo>
                  <a:pt x="18288" y="416560"/>
                </a:lnTo>
                <a:lnTo>
                  <a:pt x="15240" y="441960"/>
                </a:lnTo>
                <a:lnTo>
                  <a:pt x="13716" y="466090"/>
                </a:lnTo>
                <a:lnTo>
                  <a:pt x="13716" y="514350"/>
                </a:lnTo>
                <a:lnTo>
                  <a:pt x="15240" y="538480"/>
                </a:lnTo>
                <a:lnTo>
                  <a:pt x="18288" y="563880"/>
                </a:lnTo>
                <a:lnTo>
                  <a:pt x="22859" y="586740"/>
                </a:lnTo>
                <a:lnTo>
                  <a:pt x="28635" y="609600"/>
                </a:lnTo>
                <a:lnTo>
                  <a:pt x="27432" y="609600"/>
                </a:lnTo>
                <a:lnTo>
                  <a:pt x="35051" y="633730"/>
                </a:lnTo>
                <a:lnTo>
                  <a:pt x="35475" y="633730"/>
                </a:lnTo>
                <a:lnTo>
                  <a:pt x="42672" y="655320"/>
                </a:lnTo>
                <a:lnTo>
                  <a:pt x="50291" y="675640"/>
                </a:lnTo>
                <a:lnTo>
                  <a:pt x="71627" y="718820"/>
                </a:lnTo>
                <a:lnTo>
                  <a:pt x="70104" y="718820"/>
                </a:lnTo>
                <a:lnTo>
                  <a:pt x="94488" y="758190"/>
                </a:lnTo>
                <a:lnTo>
                  <a:pt x="95345" y="758190"/>
                </a:lnTo>
                <a:lnTo>
                  <a:pt x="108204" y="777240"/>
                </a:lnTo>
                <a:lnTo>
                  <a:pt x="121919" y="795020"/>
                </a:lnTo>
                <a:lnTo>
                  <a:pt x="137159" y="811530"/>
                </a:lnTo>
                <a:lnTo>
                  <a:pt x="153924" y="828040"/>
                </a:lnTo>
                <a:lnTo>
                  <a:pt x="152400" y="828040"/>
                </a:lnTo>
                <a:lnTo>
                  <a:pt x="170688" y="843280"/>
                </a:lnTo>
                <a:lnTo>
                  <a:pt x="169164" y="843280"/>
                </a:lnTo>
                <a:lnTo>
                  <a:pt x="205740" y="873760"/>
                </a:lnTo>
                <a:lnTo>
                  <a:pt x="224027" y="886460"/>
                </a:lnTo>
                <a:lnTo>
                  <a:pt x="243840" y="900430"/>
                </a:lnTo>
                <a:lnTo>
                  <a:pt x="246041" y="900430"/>
                </a:lnTo>
                <a:lnTo>
                  <a:pt x="263651" y="910590"/>
                </a:lnTo>
                <a:lnTo>
                  <a:pt x="283464" y="920750"/>
                </a:lnTo>
                <a:lnTo>
                  <a:pt x="304800" y="930910"/>
                </a:lnTo>
                <a:lnTo>
                  <a:pt x="327659" y="939800"/>
                </a:lnTo>
                <a:lnTo>
                  <a:pt x="326135" y="939800"/>
                </a:lnTo>
                <a:lnTo>
                  <a:pt x="348996" y="947420"/>
                </a:lnTo>
                <a:lnTo>
                  <a:pt x="394716" y="958850"/>
                </a:lnTo>
                <a:lnTo>
                  <a:pt x="419100" y="962660"/>
                </a:lnTo>
                <a:lnTo>
                  <a:pt x="441959" y="965200"/>
                </a:lnTo>
                <a:lnTo>
                  <a:pt x="466343" y="969010"/>
                </a:lnTo>
                <a:lnTo>
                  <a:pt x="599541" y="969010"/>
                </a:lnTo>
                <a:lnTo>
                  <a:pt x="589788" y="971550"/>
                </a:lnTo>
                <a:lnTo>
                  <a:pt x="565404" y="976630"/>
                </a:lnTo>
                <a:lnTo>
                  <a:pt x="541019" y="979170"/>
                </a:lnTo>
                <a:lnTo>
                  <a:pt x="516635" y="980440"/>
                </a:lnTo>
                <a:close/>
              </a:path>
              <a:path w="982979" h="980439">
                <a:moveTo>
                  <a:pt x="491489" y="11467"/>
                </a:moveTo>
                <a:lnTo>
                  <a:pt x="490727" y="11430"/>
                </a:lnTo>
                <a:lnTo>
                  <a:pt x="492251" y="11430"/>
                </a:lnTo>
                <a:lnTo>
                  <a:pt x="491489" y="11467"/>
                </a:lnTo>
                <a:close/>
              </a:path>
              <a:path w="982979" h="980439">
                <a:moveTo>
                  <a:pt x="633983" y="34290"/>
                </a:moveTo>
                <a:lnTo>
                  <a:pt x="611124" y="26670"/>
                </a:lnTo>
                <a:lnTo>
                  <a:pt x="588264" y="22860"/>
                </a:lnTo>
                <a:lnTo>
                  <a:pt x="563880" y="17780"/>
                </a:lnTo>
                <a:lnTo>
                  <a:pt x="539496" y="15240"/>
                </a:lnTo>
                <a:lnTo>
                  <a:pt x="541019" y="15240"/>
                </a:lnTo>
                <a:lnTo>
                  <a:pt x="515111" y="12700"/>
                </a:lnTo>
                <a:lnTo>
                  <a:pt x="516635" y="12700"/>
                </a:lnTo>
                <a:lnTo>
                  <a:pt x="491489" y="11467"/>
                </a:lnTo>
                <a:lnTo>
                  <a:pt x="492251" y="11430"/>
                </a:lnTo>
                <a:lnTo>
                  <a:pt x="595884" y="11430"/>
                </a:lnTo>
                <a:lnTo>
                  <a:pt x="614172" y="15240"/>
                </a:lnTo>
                <a:lnTo>
                  <a:pt x="667511" y="33020"/>
                </a:lnTo>
                <a:lnTo>
                  <a:pt x="633983" y="33020"/>
                </a:lnTo>
                <a:lnTo>
                  <a:pt x="633983" y="34290"/>
                </a:lnTo>
                <a:close/>
              </a:path>
              <a:path w="982979" h="980439">
                <a:moveTo>
                  <a:pt x="348996" y="34290"/>
                </a:moveTo>
                <a:lnTo>
                  <a:pt x="348996" y="33020"/>
                </a:lnTo>
                <a:lnTo>
                  <a:pt x="352806" y="33020"/>
                </a:lnTo>
                <a:lnTo>
                  <a:pt x="348996" y="34290"/>
                </a:lnTo>
                <a:close/>
              </a:path>
              <a:path w="982979" h="980439">
                <a:moveTo>
                  <a:pt x="877062" y="186690"/>
                </a:moveTo>
                <a:lnTo>
                  <a:pt x="861059" y="186690"/>
                </a:lnTo>
                <a:lnTo>
                  <a:pt x="845819" y="168910"/>
                </a:lnTo>
                <a:lnTo>
                  <a:pt x="829056" y="152400"/>
                </a:lnTo>
                <a:lnTo>
                  <a:pt x="795527" y="121920"/>
                </a:lnTo>
                <a:lnTo>
                  <a:pt x="758951" y="93980"/>
                </a:lnTo>
                <a:lnTo>
                  <a:pt x="719327" y="69850"/>
                </a:lnTo>
                <a:lnTo>
                  <a:pt x="676656" y="49530"/>
                </a:lnTo>
                <a:lnTo>
                  <a:pt x="678180" y="49530"/>
                </a:lnTo>
                <a:lnTo>
                  <a:pt x="655319" y="40640"/>
                </a:lnTo>
                <a:lnTo>
                  <a:pt x="633983" y="33020"/>
                </a:lnTo>
                <a:lnTo>
                  <a:pt x="667511" y="33020"/>
                </a:lnTo>
                <a:lnTo>
                  <a:pt x="725424" y="58420"/>
                </a:lnTo>
                <a:lnTo>
                  <a:pt x="784859" y="96520"/>
                </a:lnTo>
                <a:lnTo>
                  <a:pt x="821435" y="127000"/>
                </a:lnTo>
                <a:lnTo>
                  <a:pt x="854964" y="161290"/>
                </a:lnTo>
                <a:lnTo>
                  <a:pt x="870204" y="177800"/>
                </a:lnTo>
                <a:lnTo>
                  <a:pt x="877062" y="186690"/>
                </a:lnTo>
                <a:close/>
              </a:path>
              <a:path w="982979" h="980439">
                <a:moveTo>
                  <a:pt x="121919" y="186690"/>
                </a:moveTo>
                <a:lnTo>
                  <a:pt x="121919" y="185420"/>
                </a:lnTo>
                <a:lnTo>
                  <a:pt x="123008" y="185420"/>
                </a:lnTo>
                <a:lnTo>
                  <a:pt x="121919" y="186690"/>
                </a:lnTo>
                <a:close/>
              </a:path>
              <a:path w="982979" h="980439">
                <a:moveTo>
                  <a:pt x="900683" y="243840"/>
                </a:moveTo>
                <a:lnTo>
                  <a:pt x="888492" y="223520"/>
                </a:lnTo>
                <a:lnTo>
                  <a:pt x="874775" y="203200"/>
                </a:lnTo>
                <a:lnTo>
                  <a:pt x="859535" y="185420"/>
                </a:lnTo>
                <a:lnTo>
                  <a:pt x="861059" y="186690"/>
                </a:lnTo>
                <a:lnTo>
                  <a:pt x="877062" y="186690"/>
                </a:lnTo>
                <a:lnTo>
                  <a:pt x="883919" y="195580"/>
                </a:lnTo>
                <a:lnTo>
                  <a:pt x="911351" y="236220"/>
                </a:lnTo>
                <a:lnTo>
                  <a:pt x="914399" y="241300"/>
                </a:lnTo>
                <a:lnTo>
                  <a:pt x="900683" y="241300"/>
                </a:lnTo>
                <a:lnTo>
                  <a:pt x="900683" y="243840"/>
                </a:lnTo>
                <a:close/>
              </a:path>
              <a:path w="982979" h="980439">
                <a:moveTo>
                  <a:pt x="108204" y="205740"/>
                </a:moveTo>
                <a:lnTo>
                  <a:pt x="108204" y="203200"/>
                </a:lnTo>
                <a:lnTo>
                  <a:pt x="109918" y="203200"/>
                </a:lnTo>
                <a:lnTo>
                  <a:pt x="108204" y="205740"/>
                </a:lnTo>
                <a:close/>
              </a:path>
              <a:path w="982979" h="980439">
                <a:moveTo>
                  <a:pt x="82296" y="243840"/>
                </a:moveTo>
                <a:lnTo>
                  <a:pt x="82296" y="241300"/>
                </a:lnTo>
                <a:lnTo>
                  <a:pt x="83820" y="241300"/>
                </a:lnTo>
                <a:lnTo>
                  <a:pt x="82296" y="243840"/>
                </a:lnTo>
                <a:close/>
              </a:path>
              <a:path w="982979" h="980439">
                <a:moveTo>
                  <a:pt x="911351" y="262890"/>
                </a:moveTo>
                <a:lnTo>
                  <a:pt x="900683" y="241300"/>
                </a:lnTo>
                <a:lnTo>
                  <a:pt x="914399" y="241300"/>
                </a:lnTo>
                <a:lnTo>
                  <a:pt x="923543" y="256540"/>
                </a:lnTo>
                <a:lnTo>
                  <a:pt x="926054" y="261620"/>
                </a:lnTo>
                <a:lnTo>
                  <a:pt x="911351" y="261620"/>
                </a:lnTo>
                <a:lnTo>
                  <a:pt x="911351" y="262890"/>
                </a:lnTo>
                <a:close/>
              </a:path>
              <a:path w="982979" h="980439">
                <a:moveTo>
                  <a:pt x="71000" y="262890"/>
                </a:moveTo>
                <a:lnTo>
                  <a:pt x="70104" y="262890"/>
                </a:lnTo>
                <a:lnTo>
                  <a:pt x="71627" y="261620"/>
                </a:lnTo>
                <a:lnTo>
                  <a:pt x="71000" y="262890"/>
                </a:lnTo>
                <a:close/>
              </a:path>
              <a:path w="982979" h="980439">
                <a:moveTo>
                  <a:pt x="966857" y="610870"/>
                </a:moveTo>
                <a:lnTo>
                  <a:pt x="954024" y="610870"/>
                </a:lnTo>
                <a:lnTo>
                  <a:pt x="960119" y="586740"/>
                </a:lnTo>
                <a:lnTo>
                  <a:pt x="964692" y="563880"/>
                </a:lnTo>
                <a:lnTo>
                  <a:pt x="967740" y="538480"/>
                </a:lnTo>
                <a:lnTo>
                  <a:pt x="969264" y="514350"/>
                </a:lnTo>
                <a:lnTo>
                  <a:pt x="969264" y="466090"/>
                </a:lnTo>
                <a:lnTo>
                  <a:pt x="964692" y="416560"/>
                </a:lnTo>
                <a:lnTo>
                  <a:pt x="947927" y="347980"/>
                </a:lnTo>
                <a:lnTo>
                  <a:pt x="931164" y="304800"/>
                </a:lnTo>
                <a:lnTo>
                  <a:pt x="932688" y="304800"/>
                </a:lnTo>
                <a:lnTo>
                  <a:pt x="911351" y="261620"/>
                </a:lnTo>
                <a:lnTo>
                  <a:pt x="926054" y="261620"/>
                </a:lnTo>
                <a:lnTo>
                  <a:pt x="934211" y="278130"/>
                </a:lnTo>
                <a:lnTo>
                  <a:pt x="952500" y="321310"/>
                </a:lnTo>
                <a:lnTo>
                  <a:pt x="960119" y="344170"/>
                </a:lnTo>
                <a:lnTo>
                  <a:pt x="966216" y="368300"/>
                </a:lnTo>
                <a:lnTo>
                  <a:pt x="972311" y="391160"/>
                </a:lnTo>
                <a:lnTo>
                  <a:pt x="976884" y="415290"/>
                </a:lnTo>
                <a:lnTo>
                  <a:pt x="979932" y="439420"/>
                </a:lnTo>
                <a:lnTo>
                  <a:pt x="981456" y="466090"/>
                </a:lnTo>
                <a:lnTo>
                  <a:pt x="982980" y="490220"/>
                </a:lnTo>
                <a:lnTo>
                  <a:pt x="979932" y="541020"/>
                </a:lnTo>
                <a:lnTo>
                  <a:pt x="976884" y="565150"/>
                </a:lnTo>
                <a:lnTo>
                  <a:pt x="972311" y="589280"/>
                </a:lnTo>
                <a:lnTo>
                  <a:pt x="966857" y="610870"/>
                </a:lnTo>
                <a:close/>
              </a:path>
              <a:path w="982979" h="980439">
                <a:moveTo>
                  <a:pt x="28956" y="610870"/>
                </a:moveTo>
                <a:lnTo>
                  <a:pt x="27432" y="609600"/>
                </a:lnTo>
                <a:lnTo>
                  <a:pt x="28635" y="609600"/>
                </a:lnTo>
                <a:lnTo>
                  <a:pt x="28956" y="610870"/>
                </a:lnTo>
                <a:close/>
              </a:path>
              <a:path w="982979" h="980439">
                <a:moveTo>
                  <a:pt x="960797" y="633730"/>
                </a:moveTo>
                <a:lnTo>
                  <a:pt x="947927" y="633730"/>
                </a:lnTo>
                <a:lnTo>
                  <a:pt x="954024" y="609600"/>
                </a:lnTo>
                <a:lnTo>
                  <a:pt x="954024" y="610870"/>
                </a:lnTo>
                <a:lnTo>
                  <a:pt x="966857" y="610870"/>
                </a:lnTo>
                <a:lnTo>
                  <a:pt x="966216" y="613410"/>
                </a:lnTo>
                <a:lnTo>
                  <a:pt x="960797" y="633730"/>
                </a:lnTo>
                <a:close/>
              </a:path>
              <a:path w="982979" h="980439">
                <a:moveTo>
                  <a:pt x="35475" y="633730"/>
                </a:moveTo>
                <a:lnTo>
                  <a:pt x="35051" y="633730"/>
                </a:lnTo>
                <a:lnTo>
                  <a:pt x="35051" y="632460"/>
                </a:lnTo>
                <a:lnTo>
                  <a:pt x="35475" y="633730"/>
                </a:lnTo>
                <a:close/>
              </a:path>
              <a:path w="982979" h="980439">
                <a:moveTo>
                  <a:pt x="901922" y="758190"/>
                </a:moveTo>
                <a:lnTo>
                  <a:pt x="888492" y="758190"/>
                </a:lnTo>
                <a:lnTo>
                  <a:pt x="900683" y="739140"/>
                </a:lnTo>
                <a:lnTo>
                  <a:pt x="911351" y="718820"/>
                </a:lnTo>
                <a:lnTo>
                  <a:pt x="932688" y="675640"/>
                </a:lnTo>
                <a:lnTo>
                  <a:pt x="931164" y="675640"/>
                </a:lnTo>
                <a:lnTo>
                  <a:pt x="940308" y="655320"/>
                </a:lnTo>
                <a:lnTo>
                  <a:pt x="947927" y="632460"/>
                </a:lnTo>
                <a:lnTo>
                  <a:pt x="947927" y="633730"/>
                </a:lnTo>
                <a:lnTo>
                  <a:pt x="960797" y="633730"/>
                </a:lnTo>
                <a:lnTo>
                  <a:pt x="943356" y="681990"/>
                </a:lnTo>
                <a:lnTo>
                  <a:pt x="923543" y="725170"/>
                </a:lnTo>
                <a:lnTo>
                  <a:pt x="911351" y="744220"/>
                </a:lnTo>
                <a:lnTo>
                  <a:pt x="901922" y="758190"/>
                </a:lnTo>
                <a:close/>
              </a:path>
              <a:path w="982979" h="980439">
                <a:moveTo>
                  <a:pt x="95345" y="758190"/>
                </a:moveTo>
                <a:lnTo>
                  <a:pt x="94488" y="758190"/>
                </a:lnTo>
                <a:lnTo>
                  <a:pt x="94488" y="756920"/>
                </a:lnTo>
                <a:lnTo>
                  <a:pt x="95345" y="758190"/>
                </a:lnTo>
                <a:close/>
              </a:path>
              <a:path w="982979" h="980439">
                <a:moveTo>
                  <a:pt x="759644" y="900430"/>
                </a:moveTo>
                <a:lnTo>
                  <a:pt x="739140" y="900430"/>
                </a:lnTo>
                <a:lnTo>
                  <a:pt x="758951" y="886460"/>
                </a:lnTo>
                <a:lnTo>
                  <a:pt x="777240" y="873760"/>
                </a:lnTo>
                <a:lnTo>
                  <a:pt x="795527" y="858520"/>
                </a:lnTo>
                <a:lnTo>
                  <a:pt x="829056" y="828040"/>
                </a:lnTo>
                <a:lnTo>
                  <a:pt x="845819" y="811530"/>
                </a:lnTo>
                <a:lnTo>
                  <a:pt x="861059" y="795020"/>
                </a:lnTo>
                <a:lnTo>
                  <a:pt x="859535" y="795020"/>
                </a:lnTo>
                <a:lnTo>
                  <a:pt x="874775" y="777240"/>
                </a:lnTo>
                <a:lnTo>
                  <a:pt x="888492" y="756920"/>
                </a:lnTo>
                <a:lnTo>
                  <a:pt x="888492" y="758190"/>
                </a:lnTo>
                <a:lnTo>
                  <a:pt x="901922" y="758190"/>
                </a:lnTo>
                <a:lnTo>
                  <a:pt x="870204" y="802640"/>
                </a:lnTo>
                <a:lnTo>
                  <a:pt x="821435" y="854710"/>
                </a:lnTo>
                <a:lnTo>
                  <a:pt x="784859" y="882650"/>
                </a:lnTo>
                <a:lnTo>
                  <a:pt x="759644" y="900430"/>
                </a:lnTo>
                <a:close/>
              </a:path>
              <a:path w="982979" h="980439">
                <a:moveTo>
                  <a:pt x="246041" y="900430"/>
                </a:moveTo>
                <a:lnTo>
                  <a:pt x="243840" y="900430"/>
                </a:lnTo>
                <a:lnTo>
                  <a:pt x="243840" y="899160"/>
                </a:lnTo>
                <a:lnTo>
                  <a:pt x="246041" y="900430"/>
                </a:lnTo>
                <a:close/>
              </a:path>
              <a:path w="982979" h="980439">
                <a:moveTo>
                  <a:pt x="637032" y="958850"/>
                </a:moveTo>
                <a:lnTo>
                  <a:pt x="588264" y="958850"/>
                </a:lnTo>
                <a:lnTo>
                  <a:pt x="633983" y="947420"/>
                </a:lnTo>
                <a:lnTo>
                  <a:pt x="655319" y="939800"/>
                </a:lnTo>
                <a:lnTo>
                  <a:pt x="678180" y="930910"/>
                </a:lnTo>
                <a:lnTo>
                  <a:pt x="676656" y="930910"/>
                </a:lnTo>
                <a:lnTo>
                  <a:pt x="719327" y="910590"/>
                </a:lnTo>
                <a:lnTo>
                  <a:pt x="739140" y="899160"/>
                </a:lnTo>
                <a:lnTo>
                  <a:pt x="739140" y="900430"/>
                </a:lnTo>
                <a:lnTo>
                  <a:pt x="759644" y="900430"/>
                </a:lnTo>
                <a:lnTo>
                  <a:pt x="745235" y="910590"/>
                </a:lnTo>
                <a:lnTo>
                  <a:pt x="682751" y="942340"/>
                </a:lnTo>
                <a:lnTo>
                  <a:pt x="659892" y="952500"/>
                </a:lnTo>
                <a:lnTo>
                  <a:pt x="637032" y="958850"/>
                </a:lnTo>
                <a:close/>
              </a:path>
              <a:path w="982979" h="980439">
                <a:moveTo>
                  <a:pt x="599541" y="969010"/>
                </a:moveTo>
                <a:lnTo>
                  <a:pt x="515111" y="969010"/>
                </a:lnTo>
                <a:lnTo>
                  <a:pt x="541019" y="965200"/>
                </a:lnTo>
                <a:lnTo>
                  <a:pt x="539496" y="965200"/>
                </a:lnTo>
                <a:lnTo>
                  <a:pt x="563880" y="962660"/>
                </a:lnTo>
                <a:lnTo>
                  <a:pt x="588264" y="957580"/>
                </a:lnTo>
                <a:lnTo>
                  <a:pt x="588264" y="958850"/>
                </a:lnTo>
                <a:lnTo>
                  <a:pt x="637032" y="958850"/>
                </a:lnTo>
                <a:lnTo>
                  <a:pt x="614172" y="965200"/>
                </a:lnTo>
                <a:lnTo>
                  <a:pt x="599541" y="969010"/>
                </a:lnTo>
                <a:close/>
              </a:path>
              <a:path w="982979" h="980439">
                <a:moveTo>
                  <a:pt x="490727" y="969010"/>
                </a:moveTo>
                <a:lnTo>
                  <a:pt x="466343" y="969010"/>
                </a:lnTo>
                <a:lnTo>
                  <a:pt x="466343" y="967740"/>
                </a:lnTo>
                <a:lnTo>
                  <a:pt x="491489" y="968972"/>
                </a:lnTo>
                <a:lnTo>
                  <a:pt x="490727" y="969010"/>
                </a:lnTo>
                <a:close/>
              </a:path>
              <a:path w="982979" h="980439">
                <a:moveTo>
                  <a:pt x="515111" y="969010"/>
                </a:moveTo>
                <a:lnTo>
                  <a:pt x="492251" y="969010"/>
                </a:lnTo>
                <a:lnTo>
                  <a:pt x="491489" y="968972"/>
                </a:lnTo>
                <a:lnTo>
                  <a:pt x="516635" y="967740"/>
                </a:lnTo>
                <a:lnTo>
                  <a:pt x="515111" y="969010"/>
                </a:lnTo>
                <a:close/>
              </a:path>
              <a:path w="982979" h="980439">
                <a:moveTo>
                  <a:pt x="492251" y="969010"/>
                </a:moveTo>
                <a:lnTo>
                  <a:pt x="490727" y="969010"/>
                </a:lnTo>
                <a:lnTo>
                  <a:pt x="491489" y="968972"/>
                </a:lnTo>
                <a:lnTo>
                  <a:pt x="492251" y="969010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5856" name="object 17"/>
          <p:cNvSpPr>
            <a:spLocks noChangeArrowheads="1"/>
          </p:cNvSpPr>
          <p:nvPr/>
        </p:nvSpPr>
        <p:spPr bwMode="auto">
          <a:xfrm>
            <a:off x="4722681" y="1755527"/>
            <a:ext cx="908155" cy="72121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5857" name="object 18"/>
          <p:cNvSpPr>
            <a:spLocks noChangeArrowheads="1"/>
          </p:cNvSpPr>
          <p:nvPr/>
        </p:nvSpPr>
        <p:spPr bwMode="auto">
          <a:xfrm>
            <a:off x="4717251" y="1749050"/>
            <a:ext cx="919015" cy="732009"/>
          </a:xfrm>
          <a:custGeom>
            <a:avLst/>
            <a:gdLst/>
            <a:ahLst/>
            <a:cxnLst>
              <a:cxn ang="0">
                <a:pos x="327659" y="1033272"/>
              </a:cxn>
              <a:cxn ang="0">
                <a:pos x="106680" y="859536"/>
              </a:cxn>
              <a:cxn ang="0">
                <a:pos x="1523" y="592836"/>
              </a:cxn>
              <a:cxn ang="0">
                <a:pos x="41148" y="329184"/>
              </a:cxn>
              <a:cxn ang="0">
                <a:pos x="214883" y="106680"/>
              </a:cxn>
              <a:cxn ang="0">
                <a:pos x="402335" y="16764"/>
              </a:cxn>
              <a:cxn ang="0">
                <a:pos x="618743" y="6096"/>
              </a:cxn>
              <a:cxn ang="0">
                <a:pos x="483107" y="15240"/>
              </a:cxn>
              <a:cxn ang="0">
                <a:pos x="222503" y="117348"/>
              </a:cxn>
              <a:cxn ang="0">
                <a:pos x="102107" y="243840"/>
              </a:cxn>
              <a:cxn ang="0">
                <a:pos x="64007" y="309372"/>
              </a:cxn>
              <a:cxn ang="0">
                <a:pos x="35051" y="381000"/>
              </a:cxn>
              <a:cxn ang="0">
                <a:pos x="12191" y="510540"/>
              </a:cxn>
              <a:cxn ang="0">
                <a:pos x="76200" y="787908"/>
              </a:cxn>
              <a:cxn ang="0">
                <a:pos x="115823" y="851916"/>
              </a:cxn>
              <a:cxn ang="0">
                <a:pos x="243839" y="973836"/>
              </a:cxn>
              <a:cxn ang="0">
                <a:pos x="356616" y="1031748"/>
              </a:cxn>
              <a:cxn ang="0">
                <a:pos x="483107" y="1060704"/>
              </a:cxn>
              <a:cxn ang="0">
                <a:pos x="592835" y="1072896"/>
              </a:cxn>
              <a:cxn ang="0">
                <a:pos x="537209" y="12234"/>
              </a:cxn>
              <a:cxn ang="0">
                <a:pos x="972312" y="243840"/>
              </a:cxn>
              <a:cxn ang="0">
                <a:pos x="830580" y="102108"/>
              </a:cxn>
              <a:cxn ang="0">
                <a:pos x="537209" y="12234"/>
              </a:cxn>
              <a:cxn ang="0">
                <a:pos x="722375" y="32004"/>
              </a:cxn>
              <a:cxn ang="0">
                <a:pos x="952500" y="195072"/>
              </a:cxn>
              <a:cxn ang="0">
                <a:pos x="1010412" y="310896"/>
              </a:cxn>
              <a:cxn ang="0">
                <a:pos x="1030223" y="358140"/>
              </a:cxn>
              <a:cxn ang="0">
                <a:pos x="1043558" y="356616"/>
              </a:cxn>
              <a:cxn ang="0">
                <a:pos x="44767" y="356616"/>
              </a:cxn>
              <a:cxn ang="0">
                <a:pos x="1051559" y="377952"/>
              </a:cxn>
              <a:cxn ang="0">
                <a:pos x="35051" y="381000"/>
              </a:cxn>
              <a:cxn ang="0">
                <a:pos x="1052276" y="381000"/>
              </a:cxn>
              <a:cxn ang="0">
                <a:pos x="22859" y="432816"/>
              </a:cxn>
              <a:cxn ang="0">
                <a:pos x="972312" y="832104"/>
              </a:cxn>
              <a:cxn ang="0">
                <a:pos x="1021080" y="742188"/>
              </a:cxn>
              <a:cxn ang="0">
                <a:pos x="1059180" y="484632"/>
              </a:cxn>
              <a:cxn ang="0">
                <a:pos x="1072896" y="483108"/>
              </a:cxn>
              <a:cxn ang="0">
                <a:pos x="1033271" y="746760"/>
              </a:cxn>
              <a:cxn ang="0">
                <a:pos x="102107" y="832104"/>
              </a:cxn>
              <a:cxn ang="0">
                <a:pos x="926591" y="891540"/>
              </a:cxn>
              <a:cxn ang="0">
                <a:pos x="986898" y="832104"/>
              </a:cxn>
              <a:cxn ang="0">
                <a:pos x="925067" y="909828"/>
              </a:cxn>
              <a:cxn ang="0">
                <a:pos x="851916" y="958596"/>
              </a:cxn>
              <a:cxn ang="0">
                <a:pos x="899159" y="935736"/>
              </a:cxn>
              <a:cxn ang="0">
                <a:pos x="790955" y="1011936"/>
              </a:cxn>
              <a:cxn ang="0">
                <a:pos x="691590" y="1053084"/>
              </a:cxn>
              <a:cxn ang="0">
                <a:pos x="740664" y="1021080"/>
              </a:cxn>
              <a:cxn ang="0">
                <a:pos x="746759" y="1033272"/>
              </a:cxn>
              <a:cxn ang="0">
                <a:pos x="431291" y="1053084"/>
              </a:cxn>
              <a:cxn ang="0">
                <a:pos x="591312" y="1060704"/>
              </a:cxn>
              <a:cxn ang="0">
                <a:pos x="672084" y="1059180"/>
              </a:cxn>
            </a:cxnLst>
            <a:rect l="0" t="0" r="r" b="b"/>
            <a:pathLst>
              <a:path w="1074420" h="1076325">
                <a:moveTo>
                  <a:pt x="536448" y="1075944"/>
                </a:moveTo>
                <a:lnTo>
                  <a:pt x="481583" y="1072896"/>
                </a:lnTo>
                <a:lnTo>
                  <a:pt x="428243" y="1065276"/>
                </a:lnTo>
                <a:lnTo>
                  <a:pt x="377951" y="1051560"/>
                </a:lnTo>
                <a:lnTo>
                  <a:pt x="327659" y="1033272"/>
                </a:lnTo>
                <a:lnTo>
                  <a:pt x="257555" y="998220"/>
                </a:lnTo>
                <a:lnTo>
                  <a:pt x="214883" y="969264"/>
                </a:lnTo>
                <a:lnTo>
                  <a:pt x="175259" y="935736"/>
                </a:lnTo>
                <a:lnTo>
                  <a:pt x="138683" y="899160"/>
                </a:lnTo>
                <a:lnTo>
                  <a:pt x="106680" y="859536"/>
                </a:lnTo>
                <a:lnTo>
                  <a:pt x="77723" y="816864"/>
                </a:lnTo>
                <a:lnTo>
                  <a:pt x="51816" y="771144"/>
                </a:lnTo>
                <a:lnTo>
                  <a:pt x="22859" y="697992"/>
                </a:lnTo>
                <a:lnTo>
                  <a:pt x="10667" y="646176"/>
                </a:lnTo>
                <a:lnTo>
                  <a:pt x="1523" y="592836"/>
                </a:lnTo>
                <a:lnTo>
                  <a:pt x="0" y="565404"/>
                </a:lnTo>
                <a:lnTo>
                  <a:pt x="0" y="510540"/>
                </a:lnTo>
                <a:lnTo>
                  <a:pt x="6096" y="455676"/>
                </a:lnTo>
                <a:lnTo>
                  <a:pt x="22859" y="377952"/>
                </a:lnTo>
                <a:lnTo>
                  <a:pt x="41148" y="329184"/>
                </a:lnTo>
                <a:lnTo>
                  <a:pt x="64007" y="281940"/>
                </a:lnTo>
                <a:lnTo>
                  <a:pt x="91439" y="237744"/>
                </a:lnTo>
                <a:lnTo>
                  <a:pt x="121919" y="195072"/>
                </a:lnTo>
                <a:lnTo>
                  <a:pt x="156971" y="156972"/>
                </a:lnTo>
                <a:lnTo>
                  <a:pt x="214883" y="106680"/>
                </a:lnTo>
                <a:lnTo>
                  <a:pt x="257555" y="77724"/>
                </a:lnTo>
                <a:lnTo>
                  <a:pt x="303275" y="53340"/>
                </a:lnTo>
                <a:lnTo>
                  <a:pt x="352043" y="32004"/>
                </a:lnTo>
                <a:lnTo>
                  <a:pt x="377951" y="24384"/>
                </a:lnTo>
                <a:lnTo>
                  <a:pt x="402335" y="16764"/>
                </a:lnTo>
                <a:lnTo>
                  <a:pt x="428243" y="10668"/>
                </a:lnTo>
                <a:lnTo>
                  <a:pt x="455675" y="6096"/>
                </a:lnTo>
                <a:lnTo>
                  <a:pt x="509016" y="0"/>
                </a:lnTo>
                <a:lnTo>
                  <a:pt x="565403" y="0"/>
                </a:lnTo>
                <a:lnTo>
                  <a:pt x="618743" y="6096"/>
                </a:lnTo>
                <a:lnTo>
                  <a:pt x="646175" y="10668"/>
                </a:lnTo>
                <a:lnTo>
                  <a:pt x="652651" y="12191"/>
                </a:lnTo>
                <a:lnTo>
                  <a:pt x="536448" y="12191"/>
                </a:lnTo>
                <a:lnTo>
                  <a:pt x="537209" y="12234"/>
                </a:lnTo>
                <a:lnTo>
                  <a:pt x="483107" y="15240"/>
                </a:lnTo>
                <a:lnTo>
                  <a:pt x="431291" y="22860"/>
                </a:lnTo>
                <a:lnTo>
                  <a:pt x="356616" y="44196"/>
                </a:lnTo>
                <a:lnTo>
                  <a:pt x="309371" y="64008"/>
                </a:lnTo>
                <a:lnTo>
                  <a:pt x="265175" y="88391"/>
                </a:lnTo>
                <a:lnTo>
                  <a:pt x="222503" y="117348"/>
                </a:lnTo>
                <a:lnTo>
                  <a:pt x="166116" y="166116"/>
                </a:lnTo>
                <a:lnTo>
                  <a:pt x="131064" y="204216"/>
                </a:lnTo>
                <a:lnTo>
                  <a:pt x="132587" y="204216"/>
                </a:lnTo>
                <a:lnTo>
                  <a:pt x="115823" y="224028"/>
                </a:lnTo>
                <a:lnTo>
                  <a:pt x="102107" y="243840"/>
                </a:lnTo>
                <a:lnTo>
                  <a:pt x="88391" y="265176"/>
                </a:lnTo>
                <a:lnTo>
                  <a:pt x="74675" y="288036"/>
                </a:lnTo>
                <a:lnTo>
                  <a:pt x="76200" y="288036"/>
                </a:lnTo>
                <a:lnTo>
                  <a:pt x="64820" y="309372"/>
                </a:lnTo>
                <a:lnTo>
                  <a:pt x="64007" y="309372"/>
                </a:lnTo>
                <a:lnTo>
                  <a:pt x="53339" y="333756"/>
                </a:lnTo>
                <a:lnTo>
                  <a:pt x="44767" y="356616"/>
                </a:lnTo>
                <a:lnTo>
                  <a:pt x="44196" y="356616"/>
                </a:lnTo>
                <a:lnTo>
                  <a:pt x="35589" y="381000"/>
                </a:lnTo>
                <a:lnTo>
                  <a:pt x="35051" y="381000"/>
                </a:lnTo>
                <a:lnTo>
                  <a:pt x="23218" y="431291"/>
                </a:lnTo>
                <a:lnTo>
                  <a:pt x="22859" y="431291"/>
                </a:lnTo>
                <a:lnTo>
                  <a:pt x="18287" y="457200"/>
                </a:lnTo>
                <a:lnTo>
                  <a:pt x="15239" y="484632"/>
                </a:lnTo>
                <a:lnTo>
                  <a:pt x="12191" y="510540"/>
                </a:lnTo>
                <a:lnTo>
                  <a:pt x="12191" y="565404"/>
                </a:lnTo>
                <a:lnTo>
                  <a:pt x="18287" y="617220"/>
                </a:lnTo>
                <a:lnTo>
                  <a:pt x="28955" y="669036"/>
                </a:lnTo>
                <a:lnTo>
                  <a:pt x="53339" y="742188"/>
                </a:lnTo>
                <a:lnTo>
                  <a:pt x="76200" y="787908"/>
                </a:lnTo>
                <a:lnTo>
                  <a:pt x="74675" y="787908"/>
                </a:lnTo>
                <a:lnTo>
                  <a:pt x="88391" y="810768"/>
                </a:lnTo>
                <a:lnTo>
                  <a:pt x="102107" y="832104"/>
                </a:lnTo>
                <a:lnTo>
                  <a:pt x="103087" y="832104"/>
                </a:lnTo>
                <a:lnTo>
                  <a:pt x="115823" y="851916"/>
                </a:lnTo>
                <a:lnTo>
                  <a:pt x="132587" y="871728"/>
                </a:lnTo>
                <a:lnTo>
                  <a:pt x="131064" y="871728"/>
                </a:lnTo>
                <a:lnTo>
                  <a:pt x="147827" y="891540"/>
                </a:lnTo>
                <a:lnTo>
                  <a:pt x="202691" y="943356"/>
                </a:lnTo>
                <a:lnTo>
                  <a:pt x="243839" y="973836"/>
                </a:lnTo>
                <a:lnTo>
                  <a:pt x="286512" y="999744"/>
                </a:lnTo>
                <a:lnTo>
                  <a:pt x="309371" y="1011936"/>
                </a:lnTo>
                <a:lnTo>
                  <a:pt x="312637" y="1011936"/>
                </a:lnTo>
                <a:lnTo>
                  <a:pt x="332232" y="1021080"/>
                </a:lnTo>
                <a:lnTo>
                  <a:pt x="356616" y="1031748"/>
                </a:lnTo>
                <a:lnTo>
                  <a:pt x="405383" y="1046988"/>
                </a:lnTo>
                <a:lnTo>
                  <a:pt x="431291" y="1053084"/>
                </a:lnTo>
                <a:lnTo>
                  <a:pt x="437769" y="1053084"/>
                </a:lnTo>
                <a:lnTo>
                  <a:pt x="457200" y="1057656"/>
                </a:lnTo>
                <a:lnTo>
                  <a:pt x="483107" y="1060704"/>
                </a:lnTo>
                <a:lnTo>
                  <a:pt x="510539" y="1062228"/>
                </a:lnTo>
                <a:lnTo>
                  <a:pt x="659129" y="1062228"/>
                </a:lnTo>
                <a:lnTo>
                  <a:pt x="646175" y="1065276"/>
                </a:lnTo>
                <a:lnTo>
                  <a:pt x="618743" y="1069848"/>
                </a:lnTo>
                <a:lnTo>
                  <a:pt x="592835" y="1072896"/>
                </a:lnTo>
                <a:lnTo>
                  <a:pt x="536448" y="1075944"/>
                </a:lnTo>
                <a:close/>
              </a:path>
              <a:path w="1074420" h="1076325">
                <a:moveTo>
                  <a:pt x="537209" y="12234"/>
                </a:moveTo>
                <a:lnTo>
                  <a:pt x="536448" y="12191"/>
                </a:lnTo>
                <a:lnTo>
                  <a:pt x="537971" y="12191"/>
                </a:lnTo>
                <a:lnTo>
                  <a:pt x="537209" y="12234"/>
                </a:lnTo>
                <a:close/>
              </a:path>
              <a:path w="1074420" h="1076325">
                <a:moveTo>
                  <a:pt x="1010412" y="310896"/>
                </a:moveTo>
                <a:lnTo>
                  <a:pt x="998219" y="288036"/>
                </a:lnTo>
                <a:lnTo>
                  <a:pt x="999743" y="288036"/>
                </a:lnTo>
                <a:lnTo>
                  <a:pt x="986027" y="265176"/>
                </a:lnTo>
                <a:lnTo>
                  <a:pt x="972312" y="243840"/>
                </a:lnTo>
                <a:lnTo>
                  <a:pt x="958596" y="224028"/>
                </a:lnTo>
                <a:lnTo>
                  <a:pt x="925067" y="184404"/>
                </a:lnTo>
                <a:lnTo>
                  <a:pt x="926591" y="184404"/>
                </a:lnTo>
                <a:lnTo>
                  <a:pt x="871727" y="132588"/>
                </a:lnTo>
                <a:lnTo>
                  <a:pt x="830580" y="102108"/>
                </a:lnTo>
                <a:lnTo>
                  <a:pt x="787907" y="76200"/>
                </a:lnTo>
                <a:lnTo>
                  <a:pt x="742187" y="53340"/>
                </a:lnTo>
                <a:lnTo>
                  <a:pt x="669035" y="28956"/>
                </a:lnTo>
                <a:lnTo>
                  <a:pt x="617219" y="18288"/>
                </a:lnTo>
                <a:lnTo>
                  <a:pt x="537209" y="12234"/>
                </a:lnTo>
                <a:lnTo>
                  <a:pt x="537971" y="12191"/>
                </a:lnTo>
                <a:lnTo>
                  <a:pt x="652651" y="12191"/>
                </a:lnTo>
                <a:lnTo>
                  <a:pt x="672084" y="16764"/>
                </a:lnTo>
                <a:lnTo>
                  <a:pt x="696467" y="24384"/>
                </a:lnTo>
                <a:lnTo>
                  <a:pt x="722375" y="32004"/>
                </a:lnTo>
                <a:lnTo>
                  <a:pt x="769619" y="53340"/>
                </a:lnTo>
                <a:lnTo>
                  <a:pt x="816864" y="77724"/>
                </a:lnTo>
                <a:lnTo>
                  <a:pt x="859535" y="106680"/>
                </a:lnTo>
                <a:lnTo>
                  <a:pt x="899159" y="140208"/>
                </a:lnTo>
                <a:lnTo>
                  <a:pt x="952500" y="195072"/>
                </a:lnTo>
                <a:lnTo>
                  <a:pt x="982980" y="237744"/>
                </a:lnTo>
                <a:lnTo>
                  <a:pt x="1010412" y="281940"/>
                </a:lnTo>
                <a:lnTo>
                  <a:pt x="1024604" y="309372"/>
                </a:lnTo>
                <a:lnTo>
                  <a:pt x="1010412" y="309372"/>
                </a:lnTo>
                <a:lnTo>
                  <a:pt x="1010412" y="310896"/>
                </a:lnTo>
                <a:close/>
              </a:path>
              <a:path w="1074420" h="1076325">
                <a:moveTo>
                  <a:pt x="64007" y="310896"/>
                </a:moveTo>
                <a:lnTo>
                  <a:pt x="64007" y="309372"/>
                </a:lnTo>
                <a:lnTo>
                  <a:pt x="64820" y="309372"/>
                </a:lnTo>
                <a:lnTo>
                  <a:pt x="64007" y="310896"/>
                </a:lnTo>
                <a:close/>
              </a:path>
              <a:path w="1074420" h="1076325">
                <a:moveTo>
                  <a:pt x="1030223" y="358140"/>
                </a:moveTo>
                <a:lnTo>
                  <a:pt x="1021080" y="333756"/>
                </a:lnTo>
                <a:lnTo>
                  <a:pt x="1010412" y="309372"/>
                </a:lnTo>
                <a:lnTo>
                  <a:pt x="1024604" y="309372"/>
                </a:lnTo>
                <a:lnTo>
                  <a:pt x="1033271" y="329184"/>
                </a:lnTo>
                <a:lnTo>
                  <a:pt x="1043558" y="356616"/>
                </a:lnTo>
                <a:lnTo>
                  <a:pt x="1030223" y="356616"/>
                </a:lnTo>
                <a:lnTo>
                  <a:pt x="1030223" y="358140"/>
                </a:lnTo>
                <a:close/>
              </a:path>
              <a:path w="1074420" h="1076325">
                <a:moveTo>
                  <a:pt x="44196" y="358140"/>
                </a:moveTo>
                <a:lnTo>
                  <a:pt x="44196" y="356616"/>
                </a:lnTo>
                <a:lnTo>
                  <a:pt x="44767" y="356616"/>
                </a:lnTo>
                <a:lnTo>
                  <a:pt x="44196" y="358140"/>
                </a:lnTo>
                <a:close/>
              </a:path>
              <a:path w="1074420" h="1076325">
                <a:moveTo>
                  <a:pt x="1039367" y="382524"/>
                </a:moveTo>
                <a:lnTo>
                  <a:pt x="1030223" y="356616"/>
                </a:lnTo>
                <a:lnTo>
                  <a:pt x="1043558" y="356616"/>
                </a:lnTo>
                <a:lnTo>
                  <a:pt x="1051559" y="377952"/>
                </a:lnTo>
                <a:lnTo>
                  <a:pt x="1052276" y="381000"/>
                </a:lnTo>
                <a:lnTo>
                  <a:pt x="1039367" y="381000"/>
                </a:lnTo>
                <a:lnTo>
                  <a:pt x="1039367" y="382524"/>
                </a:lnTo>
                <a:close/>
              </a:path>
              <a:path w="1074420" h="1076325">
                <a:moveTo>
                  <a:pt x="35051" y="382524"/>
                </a:moveTo>
                <a:lnTo>
                  <a:pt x="35051" y="381000"/>
                </a:lnTo>
                <a:lnTo>
                  <a:pt x="35589" y="381000"/>
                </a:lnTo>
                <a:lnTo>
                  <a:pt x="35051" y="382524"/>
                </a:lnTo>
                <a:close/>
              </a:path>
              <a:path w="1074420" h="1076325">
                <a:moveTo>
                  <a:pt x="1051559" y="432816"/>
                </a:moveTo>
                <a:lnTo>
                  <a:pt x="1039367" y="381000"/>
                </a:lnTo>
                <a:lnTo>
                  <a:pt x="1052276" y="381000"/>
                </a:lnTo>
                <a:lnTo>
                  <a:pt x="1063751" y="429768"/>
                </a:lnTo>
                <a:lnTo>
                  <a:pt x="1064020" y="431291"/>
                </a:lnTo>
                <a:lnTo>
                  <a:pt x="1051559" y="431291"/>
                </a:lnTo>
                <a:lnTo>
                  <a:pt x="1051559" y="432816"/>
                </a:lnTo>
                <a:close/>
              </a:path>
              <a:path w="1074420" h="1076325">
                <a:moveTo>
                  <a:pt x="22859" y="432816"/>
                </a:moveTo>
                <a:lnTo>
                  <a:pt x="22859" y="431291"/>
                </a:lnTo>
                <a:lnTo>
                  <a:pt x="23218" y="431291"/>
                </a:lnTo>
                <a:lnTo>
                  <a:pt x="22859" y="432816"/>
                </a:lnTo>
                <a:close/>
              </a:path>
              <a:path w="1074420" h="1076325">
                <a:moveTo>
                  <a:pt x="986898" y="832104"/>
                </a:moveTo>
                <a:lnTo>
                  <a:pt x="972312" y="832104"/>
                </a:lnTo>
                <a:lnTo>
                  <a:pt x="986027" y="810768"/>
                </a:lnTo>
                <a:lnTo>
                  <a:pt x="999743" y="787908"/>
                </a:lnTo>
                <a:lnTo>
                  <a:pt x="998219" y="787908"/>
                </a:lnTo>
                <a:lnTo>
                  <a:pt x="1010412" y="765048"/>
                </a:lnTo>
                <a:lnTo>
                  <a:pt x="1021080" y="742188"/>
                </a:lnTo>
                <a:lnTo>
                  <a:pt x="1039367" y="693420"/>
                </a:lnTo>
                <a:lnTo>
                  <a:pt x="1051559" y="643128"/>
                </a:lnTo>
                <a:lnTo>
                  <a:pt x="1062227" y="565404"/>
                </a:lnTo>
                <a:lnTo>
                  <a:pt x="1062227" y="510540"/>
                </a:lnTo>
                <a:lnTo>
                  <a:pt x="1059180" y="484632"/>
                </a:lnTo>
                <a:lnTo>
                  <a:pt x="1056132" y="457200"/>
                </a:lnTo>
                <a:lnTo>
                  <a:pt x="1051559" y="431291"/>
                </a:lnTo>
                <a:lnTo>
                  <a:pt x="1064020" y="431291"/>
                </a:lnTo>
                <a:lnTo>
                  <a:pt x="1068323" y="455676"/>
                </a:lnTo>
                <a:lnTo>
                  <a:pt x="1072896" y="483108"/>
                </a:lnTo>
                <a:lnTo>
                  <a:pt x="1074419" y="510540"/>
                </a:lnTo>
                <a:lnTo>
                  <a:pt x="1074419" y="565404"/>
                </a:lnTo>
                <a:lnTo>
                  <a:pt x="1068323" y="620268"/>
                </a:lnTo>
                <a:lnTo>
                  <a:pt x="1051559" y="697992"/>
                </a:lnTo>
                <a:lnTo>
                  <a:pt x="1033271" y="746760"/>
                </a:lnTo>
                <a:lnTo>
                  <a:pt x="1010412" y="794004"/>
                </a:lnTo>
                <a:lnTo>
                  <a:pt x="996696" y="816864"/>
                </a:lnTo>
                <a:lnTo>
                  <a:pt x="986898" y="832104"/>
                </a:lnTo>
                <a:close/>
              </a:path>
              <a:path w="1074420" h="1076325">
                <a:moveTo>
                  <a:pt x="103087" y="832104"/>
                </a:moveTo>
                <a:lnTo>
                  <a:pt x="102107" y="832104"/>
                </a:lnTo>
                <a:lnTo>
                  <a:pt x="102107" y="830580"/>
                </a:lnTo>
                <a:lnTo>
                  <a:pt x="103087" y="832104"/>
                </a:lnTo>
                <a:close/>
              </a:path>
              <a:path w="1074420" h="1076325">
                <a:moveTo>
                  <a:pt x="925067" y="909828"/>
                </a:moveTo>
                <a:lnTo>
                  <a:pt x="908303" y="909828"/>
                </a:lnTo>
                <a:lnTo>
                  <a:pt x="926591" y="891540"/>
                </a:lnTo>
                <a:lnTo>
                  <a:pt x="925067" y="891540"/>
                </a:lnTo>
                <a:lnTo>
                  <a:pt x="958596" y="851916"/>
                </a:lnTo>
                <a:lnTo>
                  <a:pt x="972312" y="830580"/>
                </a:lnTo>
                <a:lnTo>
                  <a:pt x="972312" y="832104"/>
                </a:lnTo>
                <a:lnTo>
                  <a:pt x="986898" y="832104"/>
                </a:lnTo>
                <a:lnTo>
                  <a:pt x="982980" y="838200"/>
                </a:lnTo>
                <a:lnTo>
                  <a:pt x="967739" y="859536"/>
                </a:lnTo>
                <a:lnTo>
                  <a:pt x="952500" y="879348"/>
                </a:lnTo>
                <a:lnTo>
                  <a:pt x="935735" y="899160"/>
                </a:lnTo>
                <a:lnTo>
                  <a:pt x="925067" y="909828"/>
                </a:lnTo>
                <a:close/>
              </a:path>
              <a:path w="1074420" h="1076325">
                <a:moveTo>
                  <a:pt x="790955" y="1011936"/>
                </a:moveTo>
                <a:lnTo>
                  <a:pt x="765048" y="1011936"/>
                </a:lnTo>
                <a:lnTo>
                  <a:pt x="787907" y="999744"/>
                </a:lnTo>
                <a:lnTo>
                  <a:pt x="809243" y="987552"/>
                </a:lnTo>
                <a:lnTo>
                  <a:pt x="851916" y="958596"/>
                </a:lnTo>
                <a:lnTo>
                  <a:pt x="890016" y="926592"/>
                </a:lnTo>
                <a:lnTo>
                  <a:pt x="908303" y="908304"/>
                </a:lnTo>
                <a:lnTo>
                  <a:pt x="908303" y="909828"/>
                </a:lnTo>
                <a:lnTo>
                  <a:pt x="925067" y="909828"/>
                </a:lnTo>
                <a:lnTo>
                  <a:pt x="899159" y="935736"/>
                </a:lnTo>
                <a:lnTo>
                  <a:pt x="859535" y="969264"/>
                </a:lnTo>
                <a:lnTo>
                  <a:pt x="838200" y="984504"/>
                </a:lnTo>
                <a:lnTo>
                  <a:pt x="816864" y="998220"/>
                </a:lnTo>
                <a:lnTo>
                  <a:pt x="794003" y="1010412"/>
                </a:lnTo>
                <a:lnTo>
                  <a:pt x="790955" y="1011936"/>
                </a:lnTo>
                <a:close/>
              </a:path>
              <a:path w="1074420" h="1076325">
                <a:moveTo>
                  <a:pt x="312637" y="1011936"/>
                </a:moveTo>
                <a:lnTo>
                  <a:pt x="309371" y="1011936"/>
                </a:lnTo>
                <a:lnTo>
                  <a:pt x="309371" y="1010412"/>
                </a:lnTo>
                <a:lnTo>
                  <a:pt x="312637" y="1011936"/>
                </a:lnTo>
                <a:close/>
              </a:path>
              <a:path w="1074420" h="1076325">
                <a:moveTo>
                  <a:pt x="691590" y="1053084"/>
                </a:moveTo>
                <a:lnTo>
                  <a:pt x="643127" y="1053084"/>
                </a:lnTo>
                <a:lnTo>
                  <a:pt x="669035" y="1046988"/>
                </a:lnTo>
                <a:lnTo>
                  <a:pt x="717803" y="1031748"/>
                </a:lnTo>
                <a:lnTo>
                  <a:pt x="742187" y="1021080"/>
                </a:lnTo>
                <a:lnTo>
                  <a:pt x="740664" y="1021080"/>
                </a:lnTo>
                <a:lnTo>
                  <a:pt x="765048" y="1010412"/>
                </a:lnTo>
                <a:lnTo>
                  <a:pt x="765048" y="1011936"/>
                </a:lnTo>
                <a:lnTo>
                  <a:pt x="790955" y="1011936"/>
                </a:lnTo>
                <a:lnTo>
                  <a:pt x="769619" y="1022604"/>
                </a:lnTo>
                <a:lnTo>
                  <a:pt x="746759" y="1033272"/>
                </a:lnTo>
                <a:lnTo>
                  <a:pt x="722375" y="1042416"/>
                </a:lnTo>
                <a:lnTo>
                  <a:pt x="696467" y="1051560"/>
                </a:lnTo>
                <a:lnTo>
                  <a:pt x="691590" y="1053084"/>
                </a:lnTo>
                <a:close/>
              </a:path>
              <a:path w="1074420" h="1076325">
                <a:moveTo>
                  <a:pt x="437769" y="1053084"/>
                </a:moveTo>
                <a:lnTo>
                  <a:pt x="431291" y="1053084"/>
                </a:lnTo>
                <a:lnTo>
                  <a:pt x="431291" y="1051560"/>
                </a:lnTo>
                <a:lnTo>
                  <a:pt x="437769" y="1053084"/>
                </a:lnTo>
                <a:close/>
              </a:path>
              <a:path w="1074420" h="1076325">
                <a:moveTo>
                  <a:pt x="659129" y="1062228"/>
                </a:moveTo>
                <a:lnTo>
                  <a:pt x="563880" y="1062228"/>
                </a:lnTo>
                <a:lnTo>
                  <a:pt x="591312" y="1060704"/>
                </a:lnTo>
                <a:lnTo>
                  <a:pt x="617219" y="1057656"/>
                </a:lnTo>
                <a:lnTo>
                  <a:pt x="643127" y="1051560"/>
                </a:lnTo>
                <a:lnTo>
                  <a:pt x="643127" y="1053084"/>
                </a:lnTo>
                <a:lnTo>
                  <a:pt x="691590" y="1053084"/>
                </a:lnTo>
                <a:lnTo>
                  <a:pt x="672084" y="1059180"/>
                </a:lnTo>
                <a:lnTo>
                  <a:pt x="659129" y="1062228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35858" name="object 19"/>
          <p:cNvSpPr>
            <a:spLocks noChangeArrowheads="1"/>
          </p:cNvSpPr>
          <p:nvPr/>
        </p:nvSpPr>
        <p:spPr bwMode="auto">
          <a:xfrm>
            <a:off x="6255279" y="2607379"/>
            <a:ext cx="883721" cy="700699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5859" name="object 20"/>
          <p:cNvSpPr>
            <a:spLocks noChangeArrowheads="1"/>
          </p:cNvSpPr>
          <p:nvPr/>
        </p:nvSpPr>
        <p:spPr bwMode="auto">
          <a:xfrm>
            <a:off x="6248491" y="2601981"/>
            <a:ext cx="895938" cy="710416"/>
          </a:xfrm>
          <a:custGeom>
            <a:avLst/>
            <a:gdLst/>
            <a:ahLst/>
            <a:cxnLst>
              <a:cxn ang="0">
                <a:pos x="419100" y="1034795"/>
              </a:cxn>
              <a:cxn ang="0">
                <a:pos x="190500" y="926592"/>
              </a:cxn>
              <a:cxn ang="0">
                <a:pos x="41148" y="726948"/>
              </a:cxn>
              <a:cxn ang="0">
                <a:pos x="1523" y="495300"/>
              </a:cxn>
              <a:cxn ang="0">
                <a:pos x="76200" y="251459"/>
              </a:cxn>
              <a:cxn ang="0">
                <a:pos x="274319" y="62483"/>
              </a:cxn>
              <a:cxn ang="0">
                <a:pos x="443483" y="6095"/>
              </a:cxn>
              <a:cxn ang="0">
                <a:pos x="638047" y="12191"/>
              </a:cxn>
              <a:cxn ang="0">
                <a:pos x="420623" y="22859"/>
              </a:cxn>
              <a:cxn ang="0">
                <a:pos x="324612" y="51816"/>
              </a:cxn>
              <a:cxn ang="0">
                <a:pos x="259080" y="85343"/>
              </a:cxn>
              <a:cxn ang="0">
                <a:pos x="201306" y="128016"/>
              </a:cxn>
              <a:cxn ang="0">
                <a:pos x="129539" y="198119"/>
              </a:cxn>
              <a:cxn ang="0">
                <a:pos x="74675" y="278891"/>
              </a:cxn>
              <a:cxn ang="0">
                <a:pos x="15239" y="470916"/>
              </a:cxn>
              <a:cxn ang="0">
                <a:pos x="22859" y="624840"/>
              </a:cxn>
              <a:cxn ang="0">
                <a:pos x="114300" y="829056"/>
              </a:cxn>
              <a:cxn ang="0">
                <a:pos x="179832" y="900684"/>
              </a:cxn>
              <a:cxn ang="0">
                <a:pos x="239267" y="946403"/>
              </a:cxn>
              <a:cxn ang="0">
                <a:pos x="303275" y="982979"/>
              </a:cxn>
              <a:cxn ang="0">
                <a:pos x="371855" y="1010411"/>
              </a:cxn>
              <a:cxn ang="0">
                <a:pos x="498348" y="1033271"/>
              </a:cxn>
              <a:cxn ang="0">
                <a:pos x="626364" y="22859"/>
              </a:cxn>
              <a:cxn ang="0">
                <a:pos x="694334" y="27432"/>
              </a:cxn>
              <a:cxn ang="0">
                <a:pos x="402335" y="27432"/>
              </a:cxn>
              <a:cxn ang="0">
                <a:pos x="722375" y="51816"/>
              </a:cxn>
              <a:cxn ang="0">
                <a:pos x="726948" y="41148"/>
              </a:cxn>
              <a:cxn ang="0">
                <a:pos x="787907" y="85343"/>
              </a:cxn>
              <a:cxn ang="0">
                <a:pos x="259080" y="86867"/>
              </a:cxn>
              <a:cxn ang="0">
                <a:pos x="816864" y="88391"/>
              </a:cxn>
              <a:cxn ang="0">
                <a:pos x="217932" y="112775"/>
              </a:cxn>
              <a:cxn ang="0">
                <a:pos x="848563" y="112775"/>
              </a:cxn>
              <a:cxn ang="0">
                <a:pos x="199643" y="129540"/>
              </a:cxn>
              <a:cxn ang="0">
                <a:pos x="917448" y="198119"/>
              </a:cxn>
              <a:cxn ang="0">
                <a:pos x="911351" y="170687"/>
              </a:cxn>
              <a:cxn ang="0">
                <a:pos x="114300" y="217932"/>
              </a:cxn>
              <a:cxn ang="0">
                <a:pos x="1011935" y="370332"/>
              </a:cxn>
              <a:cxn ang="0">
                <a:pos x="932687" y="216408"/>
              </a:cxn>
              <a:cxn ang="0">
                <a:pos x="1036319" y="417575"/>
              </a:cxn>
              <a:cxn ang="0">
                <a:pos x="22859" y="420624"/>
              </a:cxn>
              <a:cxn ang="0">
                <a:pos x="1028700" y="600456"/>
              </a:cxn>
              <a:cxn ang="0">
                <a:pos x="1024127" y="419100"/>
              </a:cxn>
              <a:cxn ang="0">
                <a:pos x="1040891" y="601979"/>
              </a:cxn>
              <a:cxn ang="0">
                <a:pos x="24383" y="626363"/>
              </a:cxn>
              <a:cxn ang="0">
                <a:pos x="972312" y="766571"/>
              </a:cxn>
              <a:cxn ang="0">
                <a:pos x="1036319" y="627887"/>
              </a:cxn>
              <a:cxn ang="0">
                <a:pos x="947576" y="829056"/>
              </a:cxn>
              <a:cxn ang="0">
                <a:pos x="867294" y="917448"/>
              </a:cxn>
              <a:cxn ang="0">
                <a:pos x="932687" y="827532"/>
              </a:cxn>
              <a:cxn ang="0">
                <a:pos x="911351" y="874775"/>
              </a:cxn>
              <a:cxn ang="0">
                <a:pos x="199643" y="915924"/>
              </a:cxn>
              <a:cxn ang="0">
                <a:pos x="848867" y="917448"/>
              </a:cxn>
              <a:cxn ang="0">
                <a:pos x="217932" y="932687"/>
              </a:cxn>
              <a:cxn ang="0">
                <a:pos x="809243" y="946403"/>
              </a:cxn>
              <a:cxn ang="0">
                <a:pos x="812122" y="960119"/>
              </a:cxn>
              <a:cxn ang="0">
                <a:pos x="638049" y="1033271"/>
              </a:cxn>
              <a:cxn ang="0">
                <a:pos x="650748" y="1016508"/>
              </a:cxn>
              <a:cxn ang="0">
                <a:pos x="766571" y="972311"/>
              </a:cxn>
              <a:cxn ang="0">
                <a:pos x="772667" y="982979"/>
              </a:cxn>
              <a:cxn ang="0">
                <a:pos x="638049" y="1033271"/>
              </a:cxn>
            </a:cxnLst>
            <a:rect l="0" t="0" r="r" b="b"/>
            <a:pathLst>
              <a:path w="1047115" h="1045845">
                <a:moveTo>
                  <a:pt x="550164" y="1045463"/>
                </a:moveTo>
                <a:lnTo>
                  <a:pt x="496823" y="1045463"/>
                </a:lnTo>
                <a:lnTo>
                  <a:pt x="470916" y="1043940"/>
                </a:lnTo>
                <a:lnTo>
                  <a:pt x="443483" y="1039367"/>
                </a:lnTo>
                <a:lnTo>
                  <a:pt x="419100" y="1034795"/>
                </a:lnTo>
                <a:lnTo>
                  <a:pt x="393191" y="1030224"/>
                </a:lnTo>
                <a:lnTo>
                  <a:pt x="344423" y="1014984"/>
                </a:lnTo>
                <a:lnTo>
                  <a:pt x="274319" y="982979"/>
                </a:lnTo>
                <a:lnTo>
                  <a:pt x="231648" y="957071"/>
                </a:lnTo>
                <a:lnTo>
                  <a:pt x="190500" y="926592"/>
                </a:lnTo>
                <a:lnTo>
                  <a:pt x="153923" y="893063"/>
                </a:lnTo>
                <a:lnTo>
                  <a:pt x="120396" y="854963"/>
                </a:lnTo>
                <a:lnTo>
                  <a:pt x="89916" y="815340"/>
                </a:lnTo>
                <a:lnTo>
                  <a:pt x="64007" y="772667"/>
                </a:lnTo>
                <a:lnTo>
                  <a:pt x="41148" y="726948"/>
                </a:lnTo>
                <a:lnTo>
                  <a:pt x="16764" y="653795"/>
                </a:lnTo>
                <a:lnTo>
                  <a:pt x="6096" y="601979"/>
                </a:lnTo>
                <a:lnTo>
                  <a:pt x="1439" y="548640"/>
                </a:lnTo>
                <a:lnTo>
                  <a:pt x="0" y="522732"/>
                </a:lnTo>
                <a:lnTo>
                  <a:pt x="1523" y="495300"/>
                </a:lnTo>
                <a:lnTo>
                  <a:pt x="6096" y="443483"/>
                </a:lnTo>
                <a:lnTo>
                  <a:pt x="16764" y="391667"/>
                </a:lnTo>
                <a:lnTo>
                  <a:pt x="32003" y="342900"/>
                </a:lnTo>
                <a:lnTo>
                  <a:pt x="51816" y="295656"/>
                </a:lnTo>
                <a:lnTo>
                  <a:pt x="76200" y="251459"/>
                </a:lnTo>
                <a:lnTo>
                  <a:pt x="120396" y="190500"/>
                </a:lnTo>
                <a:lnTo>
                  <a:pt x="153923" y="152400"/>
                </a:lnTo>
                <a:lnTo>
                  <a:pt x="190500" y="118871"/>
                </a:lnTo>
                <a:lnTo>
                  <a:pt x="231648" y="88391"/>
                </a:lnTo>
                <a:lnTo>
                  <a:pt x="274319" y="62483"/>
                </a:lnTo>
                <a:lnTo>
                  <a:pt x="320039" y="41148"/>
                </a:lnTo>
                <a:lnTo>
                  <a:pt x="344423" y="30479"/>
                </a:lnTo>
                <a:lnTo>
                  <a:pt x="393191" y="15240"/>
                </a:lnTo>
                <a:lnTo>
                  <a:pt x="419100" y="10667"/>
                </a:lnTo>
                <a:lnTo>
                  <a:pt x="443483" y="6095"/>
                </a:lnTo>
                <a:lnTo>
                  <a:pt x="470916" y="1524"/>
                </a:lnTo>
                <a:lnTo>
                  <a:pt x="496823" y="0"/>
                </a:lnTo>
                <a:lnTo>
                  <a:pt x="550164" y="0"/>
                </a:lnTo>
                <a:lnTo>
                  <a:pt x="577596" y="1524"/>
                </a:lnTo>
                <a:lnTo>
                  <a:pt x="638047" y="12191"/>
                </a:lnTo>
                <a:lnTo>
                  <a:pt x="498348" y="12191"/>
                </a:lnTo>
                <a:lnTo>
                  <a:pt x="470916" y="15240"/>
                </a:lnTo>
                <a:lnTo>
                  <a:pt x="472439" y="15240"/>
                </a:lnTo>
                <a:lnTo>
                  <a:pt x="446532" y="18287"/>
                </a:lnTo>
                <a:lnTo>
                  <a:pt x="420623" y="22859"/>
                </a:lnTo>
                <a:lnTo>
                  <a:pt x="402335" y="27432"/>
                </a:lnTo>
                <a:lnTo>
                  <a:pt x="396239" y="27432"/>
                </a:lnTo>
                <a:lnTo>
                  <a:pt x="347471" y="42671"/>
                </a:lnTo>
                <a:lnTo>
                  <a:pt x="348996" y="42671"/>
                </a:lnTo>
                <a:lnTo>
                  <a:pt x="324612" y="51816"/>
                </a:lnTo>
                <a:lnTo>
                  <a:pt x="301751" y="62483"/>
                </a:lnTo>
                <a:lnTo>
                  <a:pt x="303275" y="62483"/>
                </a:lnTo>
                <a:lnTo>
                  <a:pt x="280416" y="73151"/>
                </a:lnTo>
                <a:lnTo>
                  <a:pt x="261450" y="85343"/>
                </a:lnTo>
                <a:lnTo>
                  <a:pt x="259080" y="85343"/>
                </a:lnTo>
                <a:lnTo>
                  <a:pt x="237743" y="99059"/>
                </a:lnTo>
                <a:lnTo>
                  <a:pt x="239267" y="99059"/>
                </a:lnTo>
                <a:lnTo>
                  <a:pt x="220065" y="112775"/>
                </a:lnTo>
                <a:lnTo>
                  <a:pt x="217932" y="112775"/>
                </a:lnTo>
                <a:lnTo>
                  <a:pt x="201306" y="128016"/>
                </a:lnTo>
                <a:lnTo>
                  <a:pt x="199643" y="128016"/>
                </a:lnTo>
                <a:lnTo>
                  <a:pt x="179832" y="144779"/>
                </a:lnTo>
                <a:lnTo>
                  <a:pt x="181355" y="144779"/>
                </a:lnTo>
                <a:lnTo>
                  <a:pt x="163067" y="161543"/>
                </a:lnTo>
                <a:lnTo>
                  <a:pt x="129539" y="198119"/>
                </a:lnTo>
                <a:lnTo>
                  <a:pt x="115472" y="216408"/>
                </a:lnTo>
                <a:lnTo>
                  <a:pt x="114300" y="216408"/>
                </a:lnTo>
                <a:lnTo>
                  <a:pt x="100583" y="237743"/>
                </a:lnTo>
                <a:lnTo>
                  <a:pt x="86867" y="257556"/>
                </a:lnTo>
                <a:lnTo>
                  <a:pt x="74675" y="278891"/>
                </a:lnTo>
                <a:lnTo>
                  <a:pt x="53339" y="324611"/>
                </a:lnTo>
                <a:lnTo>
                  <a:pt x="36575" y="370332"/>
                </a:lnTo>
                <a:lnTo>
                  <a:pt x="22859" y="420624"/>
                </a:lnTo>
                <a:lnTo>
                  <a:pt x="24115" y="420624"/>
                </a:lnTo>
                <a:lnTo>
                  <a:pt x="15239" y="470916"/>
                </a:lnTo>
                <a:lnTo>
                  <a:pt x="13805" y="495300"/>
                </a:lnTo>
                <a:lnTo>
                  <a:pt x="13805" y="550163"/>
                </a:lnTo>
                <a:lnTo>
                  <a:pt x="15239" y="574548"/>
                </a:lnTo>
                <a:lnTo>
                  <a:pt x="24115" y="624840"/>
                </a:lnTo>
                <a:lnTo>
                  <a:pt x="22859" y="624840"/>
                </a:lnTo>
                <a:lnTo>
                  <a:pt x="36575" y="675132"/>
                </a:lnTo>
                <a:lnTo>
                  <a:pt x="53339" y="720851"/>
                </a:lnTo>
                <a:lnTo>
                  <a:pt x="74675" y="766571"/>
                </a:lnTo>
                <a:lnTo>
                  <a:pt x="100583" y="807719"/>
                </a:lnTo>
                <a:lnTo>
                  <a:pt x="114300" y="829056"/>
                </a:lnTo>
                <a:lnTo>
                  <a:pt x="115472" y="829056"/>
                </a:lnTo>
                <a:lnTo>
                  <a:pt x="129539" y="847343"/>
                </a:lnTo>
                <a:lnTo>
                  <a:pt x="163067" y="883919"/>
                </a:lnTo>
                <a:lnTo>
                  <a:pt x="181355" y="900684"/>
                </a:lnTo>
                <a:lnTo>
                  <a:pt x="179832" y="900684"/>
                </a:lnTo>
                <a:lnTo>
                  <a:pt x="199643" y="917448"/>
                </a:lnTo>
                <a:lnTo>
                  <a:pt x="201306" y="917448"/>
                </a:lnTo>
                <a:lnTo>
                  <a:pt x="217932" y="932687"/>
                </a:lnTo>
                <a:lnTo>
                  <a:pt x="220065" y="932687"/>
                </a:lnTo>
                <a:lnTo>
                  <a:pt x="239267" y="946403"/>
                </a:lnTo>
                <a:lnTo>
                  <a:pt x="237743" y="946403"/>
                </a:lnTo>
                <a:lnTo>
                  <a:pt x="259080" y="960119"/>
                </a:lnTo>
                <a:lnTo>
                  <a:pt x="261450" y="960119"/>
                </a:lnTo>
                <a:lnTo>
                  <a:pt x="280416" y="972311"/>
                </a:lnTo>
                <a:lnTo>
                  <a:pt x="303275" y="982979"/>
                </a:lnTo>
                <a:lnTo>
                  <a:pt x="301751" y="982979"/>
                </a:lnTo>
                <a:lnTo>
                  <a:pt x="324612" y="993648"/>
                </a:lnTo>
                <a:lnTo>
                  <a:pt x="348996" y="1002792"/>
                </a:lnTo>
                <a:lnTo>
                  <a:pt x="347471" y="1002792"/>
                </a:lnTo>
                <a:lnTo>
                  <a:pt x="371855" y="1010411"/>
                </a:lnTo>
                <a:lnTo>
                  <a:pt x="420623" y="1022603"/>
                </a:lnTo>
                <a:lnTo>
                  <a:pt x="446532" y="1027175"/>
                </a:lnTo>
                <a:lnTo>
                  <a:pt x="472439" y="1030224"/>
                </a:lnTo>
                <a:lnTo>
                  <a:pt x="470916" y="1030224"/>
                </a:lnTo>
                <a:lnTo>
                  <a:pt x="498348" y="1033271"/>
                </a:lnTo>
                <a:lnTo>
                  <a:pt x="638049" y="1033271"/>
                </a:lnTo>
                <a:lnTo>
                  <a:pt x="577596" y="1043940"/>
                </a:lnTo>
                <a:lnTo>
                  <a:pt x="550164" y="1045463"/>
                </a:lnTo>
                <a:close/>
              </a:path>
              <a:path w="1047115" h="1045845">
                <a:moveTo>
                  <a:pt x="652271" y="28956"/>
                </a:moveTo>
                <a:lnTo>
                  <a:pt x="626364" y="22859"/>
                </a:lnTo>
                <a:lnTo>
                  <a:pt x="601980" y="18287"/>
                </a:lnTo>
                <a:lnTo>
                  <a:pt x="550164" y="12191"/>
                </a:lnTo>
                <a:lnTo>
                  <a:pt x="638047" y="12191"/>
                </a:lnTo>
                <a:lnTo>
                  <a:pt x="655319" y="15240"/>
                </a:lnTo>
                <a:lnTo>
                  <a:pt x="694334" y="27432"/>
                </a:lnTo>
                <a:lnTo>
                  <a:pt x="650748" y="27432"/>
                </a:lnTo>
                <a:lnTo>
                  <a:pt x="652271" y="28956"/>
                </a:lnTo>
                <a:close/>
              </a:path>
              <a:path w="1047115" h="1045845">
                <a:moveTo>
                  <a:pt x="396239" y="28956"/>
                </a:moveTo>
                <a:lnTo>
                  <a:pt x="396239" y="27432"/>
                </a:lnTo>
                <a:lnTo>
                  <a:pt x="402335" y="27432"/>
                </a:lnTo>
                <a:lnTo>
                  <a:pt x="396239" y="28956"/>
                </a:lnTo>
                <a:close/>
              </a:path>
              <a:path w="1047115" h="1045845">
                <a:moveTo>
                  <a:pt x="789432" y="86867"/>
                </a:moveTo>
                <a:lnTo>
                  <a:pt x="766571" y="73151"/>
                </a:lnTo>
                <a:lnTo>
                  <a:pt x="768096" y="73151"/>
                </a:lnTo>
                <a:lnTo>
                  <a:pt x="722375" y="51816"/>
                </a:lnTo>
                <a:lnTo>
                  <a:pt x="699516" y="42671"/>
                </a:lnTo>
                <a:lnTo>
                  <a:pt x="650748" y="27432"/>
                </a:lnTo>
                <a:lnTo>
                  <a:pt x="694334" y="27432"/>
                </a:lnTo>
                <a:lnTo>
                  <a:pt x="704087" y="30479"/>
                </a:lnTo>
                <a:lnTo>
                  <a:pt x="726948" y="41148"/>
                </a:lnTo>
                <a:lnTo>
                  <a:pt x="751332" y="50291"/>
                </a:lnTo>
                <a:lnTo>
                  <a:pt x="772667" y="62483"/>
                </a:lnTo>
                <a:lnTo>
                  <a:pt x="795527" y="74675"/>
                </a:lnTo>
                <a:lnTo>
                  <a:pt x="812122" y="85343"/>
                </a:lnTo>
                <a:lnTo>
                  <a:pt x="787907" y="85343"/>
                </a:lnTo>
                <a:lnTo>
                  <a:pt x="789432" y="86867"/>
                </a:lnTo>
                <a:close/>
              </a:path>
              <a:path w="1047115" h="1045845">
                <a:moveTo>
                  <a:pt x="259080" y="86867"/>
                </a:moveTo>
                <a:lnTo>
                  <a:pt x="259080" y="85343"/>
                </a:lnTo>
                <a:lnTo>
                  <a:pt x="261450" y="85343"/>
                </a:lnTo>
                <a:lnTo>
                  <a:pt x="259080" y="86867"/>
                </a:lnTo>
                <a:close/>
              </a:path>
              <a:path w="1047115" h="1045845">
                <a:moveTo>
                  <a:pt x="829055" y="114300"/>
                </a:moveTo>
                <a:lnTo>
                  <a:pt x="809243" y="99059"/>
                </a:lnTo>
                <a:lnTo>
                  <a:pt x="787907" y="85343"/>
                </a:lnTo>
                <a:lnTo>
                  <a:pt x="812122" y="85343"/>
                </a:lnTo>
                <a:lnTo>
                  <a:pt x="816864" y="88391"/>
                </a:lnTo>
                <a:lnTo>
                  <a:pt x="848563" y="112775"/>
                </a:lnTo>
                <a:lnTo>
                  <a:pt x="829055" y="112775"/>
                </a:lnTo>
                <a:lnTo>
                  <a:pt x="829055" y="114300"/>
                </a:lnTo>
                <a:close/>
              </a:path>
              <a:path w="1047115" h="1045845">
                <a:moveTo>
                  <a:pt x="217932" y="114300"/>
                </a:moveTo>
                <a:lnTo>
                  <a:pt x="217932" y="112775"/>
                </a:lnTo>
                <a:lnTo>
                  <a:pt x="220065" y="112775"/>
                </a:lnTo>
                <a:lnTo>
                  <a:pt x="217932" y="114300"/>
                </a:lnTo>
                <a:close/>
              </a:path>
              <a:path w="1047115" h="1045845">
                <a:moveTo>
                  <a:pt x="848867" y="129540"/>
                </a:moveTo>
                <a:lnTo>
                  <a:pt x="829055" y="112775"/>
                </a:lnTo>
                <a:lnTo>
                  <a:pt x="848563" y="112775"/>
                </a:lnTo>
                <a:lnTo>
                  <a:pt x="856487" y="118871"/>
                </a:lnTo>
                <a:lnTo>
                  <a:pt x="867294" y="128016"/>
                </a:lnTo>
                <a:lnTo>
                  <a:pt x="848867" y="128016"/>
                </a:lnTo>
                <a:lnTo>
                  <a:pt x="848867" y="129540"/>
                </a:lnTo>
                <a:close/>
              </a:path>
              <a:path w="1047115" h="1045845">
                <a:moveTo>
                  <a:pt x="199643" y="129540"/>
                </a:moveTo>
                <a:lnTo>
                  <a:pt x="199643" y="128016"/>
                </a:lnTo>
                <a:lnTo>
                  <a:pt x="201306" y="128016"/>
                </a:lnTo>
                <a:lnTo>
                  <a:pt x="199643" y="129540"/>
                </a:lnTo>
                <a:close/>
              </a:path>
              <a:path w="1047115" h="1045845">
                <a:moveTo>
                  <a:pt x="932687" y="217932"/>
                </a:moveTo>
                <a:lnTo>
                  <a:pt x="917448" y="198119"/>
                </a:lnTo>
                <a:lnTo>
                  <a:pt x="902207" y="179832"/>
                </a:lnTo>
                <a:lnTo>
                  <a:pt x="885443" y="161543"/>
                </a:lnTo>
                <a:lnTo>
                  <a:pt x="848867" y="128016"/>
                </a:lnTo>
                <a:lnTo>
                  <a:pt x="867294" y="128016"/>
                </a:lnTo>
                <a:lnTo>
                  <a:pt x="911351" y="170687"/>
                </a:lnTo>
                <a:lnTo>
                  <a:pt x="943355" y="210311"/>
                </a:lnTo>
                <a:lnTo>
                  <a:pt x="947576" y="216408"/>
                </a:lnTo>
                <a:lnTo>
                  <a:pt x="932687" y="216408"/>
                </a:lnTo>
                <a:lnTo>
                  <a:pt x="932687" y="217932"/>
                </a:lnTo>
                <a:close/>
              </a:path>
              <a:path w="1047115" h="1045845">
                <a:moveTo>
                  <a:pt x="114300" y="217932"/>
                </a:moveTo>
                <a:lnTo>
                  <a:pt x="114300" y="216408"/>
                </a:lnTo>
                <a:lnTo>
                  <a:pt x="115472" y="216408"/>
                </a:lnTo>
                <a:lnTo>
                  <a:pt x="114300" y="217932"/>
                </a:lnTo>
                <a:close/>
              </a:path>
              <a:path w="1047115" h="1045845">
                <a:moveTo>
                  <a:pt x="1024127" y="420624"/>
                </a:moveTo>
                <a:lnTo>
                  <a:pt x="1011935" y="370332"/>
                </a:lnTo>
                <a:lnTo>
                  <a:pt x="984503" y="301751"/>
                </a:lnTo>
                <a:lnTo>
                  <a:pt x="960119" y="257556"/>
                </a:lnTo>
                <a:lnTo>
                  <a:pt x="946403" y="237743"/>
                </a:lnTo>
                <a:lnTo>
                  <a:pt x="947927" y="237743"/>
                </a:lnTo>
                <a:lnTo>
                  <a:pt x="932687" y="216408"/>
                </a:lnTo>
                <a:lnTo>
                  <a:pt x="947576" y="216408"/>
                </a:lnTo>
                <a:lnTo>
                  <a:pt x="984503" y="272795"/>
                </a:lnTo>
                <a:lnTo>
                  <a:pt x="1005839" y="318516"/>
                </a:lnTo>
                <a:lnTo>
                  <a:pt x="1024127" y="367283"/>
                </a:lnTo>
                <a:lnTo>
                  <a:pt x="1036319" y="417575"/>
                </a:lnTo>
                <a:lnTo>
                  <a:pt x="1036588" y="419100"/>
                </a:lnTo>
                <a:lnTo>
                  <a:pt x="1024127" y="419100"/>
                </a:lnTo>
                <a:lnTo>
                  <a:pt x="1024127" y="420624"/>
                </a:lnTo>
                <a:close/>
              </a:path>
              <a:path w="1047115" h="1045845">
                <a:moveTo>
                  <a:pt x="24115" y="420624"/>
                </a:moveTo>
                <a:lnTo>
                  <a:pt x="22859" y="420624"/>
                </a:lnTo>
                <a:lnTo>
                  <a:pt x="24383" y="419100"/>
                </a:lnTo>
                <a:lnTo>
                  <a:pt x="24115" y="420624"/>
                </a:lnTo>
                <a:close/>
              </a:path>
              <a:path w="1047115" h="1045845">
                <a:moveTo>
                  <a:pt x="1036588" y="626363"/>
                </a:moveTo>
                <a:lnTo>
                  <a:pt x="1024127" y="626363"/>
                </a:lnTo>
                <a:lnTo>
                  <a:pt x="1028700" y="600456"/>
                </a:lnTo>
                <a:lnTo>
                  <a:pt x="1031748" y="574548"/>
                </a:lnTo>
                <a:lnTo>
                  <a:pt x="1034796" y="522732"/>
                </a:lnTo>
                <a:lnTo>
                  <a:pt x="1031748" y="470916"/>
                </a:lnTo>
                <a:lnTo>
                  <a:pt x="1028700" y="445008"/>
                </a:lnTo>
                <a:lnTo>
                  <a:pt x="1024127" y="419100"/>
                </a:lnTo>
                <a:lnTo>
                  <a:pt x="1036588" y="419100"/>
                </a:lnTo>
                <a:lnTo>
                  <a:pt x="1040891" y="443483"/>
                </a:lnTo>
                <a:lnTo>
                  <a:pt x="1046987" y="495300"/>
                </a:lnTo>
                <a:lnTo>
                  <a:pt x="1046987" y="550163"/>
                </a:lnTo>
                <a:lnTo>
                  <a:pt x="1040891" y="601979"/>
                </a:lnTo>
                <a:lnTo>
                  <a:pt x="1036588" y="626363"/>
                </a:lnTo>
                <a:close/>
              </a:path>
              <a:path w="1047115" h="1045845">
                <a:moveTo>
                  <a:pt x="24383" y="626363"/>
                </a:moveTo>
                <a:lnTo>
                  <a:pt x="22859" y="624840"/>
                </a:lnTo>
                <a:lnTo>
                  <a:pt x="24115" y="624840"/>
                </a:lnTo>
                <a:lnTo>
                  <a:pt x="24383" y="626363"/>
                </a:lnTo>
                <a:close/>
              </a:path>
              <a:path w="1047115" h="1045845">
                <a:moveTo>
                  <a:pt x="947576" y="829056"/>
                </a:moveTo>
                <a:lnTo>
                  <a:pt x="932687" y="829056"/>
                </a:lnTo>
                <a:lnTo>
                  <a:pt x="947927" y="807719"/>
                </a:lnTo>
                <a:lnTo>
                  <a:pt x="946403" y="807719"/>
                </a:lnTo>
                <a:lnTo>
                  <a:pt x="972312" y="766571"/>
                </a:lnTo>
                <a:lnTo>
                  <a:pt x="1011935" y="675132"/>
                </a:lnTo>
                <a:lnTo>
                  <a:pt x="1024127" y="624840"/>
                </a:lnTo>
                <a:lnTo>
                  <a:pt x="1024127" y="626363"/>
                </a:lnTo>
                <a:lnTo>
                  <a:pt x="1036588" y="626363"/>
                </a:lnTo>
                <a:lnTo>
                  <a:pt x="1036319" y="627887"/>
                </a:lnTo>
                <a:lnTo>
                  <a:pt x="1024127" y="678179"/>
                </a:lnTo>
                <a:lnTo>
                  <a:pt x="1005839" y="726948"/>
                </a:lnTo>
                <a:lnTo>
                  <a:pt x="984503" y="772667"/>
                </a:lnTo>
                <a:lnTo>
                  <a:pt x="957071" y="815340"/>
                </a:lnTo>
                <a:lnTo>
                  <a:pt x="947576" y="829056"/>
                </a:lnTo>
                <a:close/>
              </a:path>
              <a:path w="1047115" h="1045845">
                <a:moveTo>
                  <a:pt x="115472" y="829056"/>
                </a:moveTo>
                <a:lnTo>
                  <a:pt x="114300" y="829056"/>
                </a:lnTo>
                <a:lnTo>
                  <a:pt x="114300" y="827532"/>
                </a:lnTo>
                <a:lnTo>
                  <a:pt x="115472" y="829056"/>
                </a:lnTo>
                <a:close/>
              </a:path>
              <a:path w="1047115" h="1045845">
                <a:moveTo>
                  <a:pt x="867294" y="917448"/>
                </a:moveTo>
                <a:lnTo>
                  <a:pt x="848867" y="917448"/>
                </a:lnTo>
                <a:lnTo>
                  <a:pt x="885443" y="883919"/>
                </a:lnTo>
                <a:lnTo>
                  <a:pt x="902207" y="865632"/>
                </a:lnTo>
                <a:lnTo>
                  <a:pt x="917448" y="847343"/>
                </a:lnTo>
                <a:lnTo>
                  <a:pt x="932687" y="827532"/>
                </a:lnTo>
                <a:lnTo>
                  <a:pt x="932687" y="829056"/>
                </a:lnTo>
                <a:lnTo>
                  <a:pt x="947576" y="829056"/>
                </a:lnTo>
                <a:lnTo>
                  <a:pt x="943355" y="835151"/>
                </a:lnTo>
                <a:lnTo>
                  <a:pt x="928116" y="854963"/>
                </a:lnTo>
                <a:lnTo>
                  <a:pt x="911351" y="874775"/>
                </a:lnTo>
                <a:lnTo>
                  <a:pt x="876300" y="909827"/>
                </a:lnTo>
                <a:lnTo>
                  <a:pt x="867294" y="917448"/>
                </a:lnTo>
                <a:close/>
              </a:path>
              <a:path w="1047115" h="1045845">
                <a:moveTo>
                  <a:pt x="201306" y="917448"/>
                </a:moveTo>
                <a:lnTo>
                  <a:pt x="199643" y="917448"/>
                </a:lnTo>
                <a:lnTo>
                  <a:pt x="199643" y="915924"/>
                </a:lnTo>
                <a:lnTo>
                  <a:pt x="201306" y="917448"/>
                </a:lnTo>
                <a:close/>
              </a:path>
              <a:path w="1047115" h="1045845">
                <a:moveTo>
                  <a:pt x="848563" y="932687"/>
                </a:moveTo>
                <a:lnTo>
                  <a:pt x="829055" y="932687"/>
                </a:lnTo>
                <a:lnTo>
                  <a:pt x="848867" y="915924"/>
                </a:lnTo>
                <a:lnTo>
                  <a:pt x="848867" y="917448"/>
                </a:lnTo>
                <a:lnTo>
                  <a:pt x="867294" y="917448"/>
                </a:lnTo>
                <a:lnTo>
                  <a:pt x="856487" y="926592"/>
                </a:lnTo>
                <a:lnTo>
                  <a:pt x="848563" y="932687"/>
                </a:lnTo>
                <a:close/>
              </a:path>
              <a:path w="1047115" h="1045845">
                <a:moveTo>
                  <a:pt x="220065" y="932687"/>
                </a:moveTo>
                <a:lnTo>
                  <a:pt x="217932" y="932687"/>
                </a:lnTo>
                <a:lnTo>
                  <a:pt x="217932" y="931163"/>
                </a:lnTo>
                <a:lnTo>
                  <a:pt x="220065" y="932687"/>
                </a:lnTo>
                <a:close/>
              </a:path>
              <a:path w="1047115" h="1045845">
                <a:moveTo>
                  <a:pt x="812122" y="960119"/>
                </a:moveTo>
                <a:lnTo>
                  <a:pt x="787907" y="960119"/>
                </a:lnTo>
                <a:lnTo>
                  <a:pt x="809243" y="946403"/>
                </a:lnTo>
                <a:lnTo>
                  <a:pt x="829055" y="931163"/>
                </a:lnTo>
                <a:lnTo>
                  <a:pt x="829055" y="932687"/>
                </a:lnTo>
                <a:lnTo>
                  <a:pt x="848563" y="932687"/>
                </a:lnTo>
                <a:lnTo>
                  <a:pt x="816864" y="957071"/>
                </a:lnTo>
                <a:lnTo>
                  <a:pt x="812122" y="960119"/>
                </a:lnTo>
                <a:close/>
              </a:path>
              <a:path w="1047115" h="1045845">
                <a:moveTo>
                  <a:pt x="261450" y="960119"/>
                </a:moveTo>
                <a:lnTo>
                  <a:pt x="259080" y="960119"/>
                </a:lnTo>
                <a:lnTo>
                  <a:pt x="259080" y="958595"/>
                </a:lnTo>
                <a:lnTo>
                  <a:pt x="261450" y="960119"/>
                </a:lnTo>
                <a:close/>
              </a:path>
              <a:path w="1047115" h="1045845">
                <a:moveTo>
                  <a:pt x="638049" y="1033271"/>
                </a:moveTo>
                <a:lnTo>
                  <a:pt x="550164" y="1033271"/>
                </a:lnTo>
                <a:lnTo>
                  <a:pt x="601980" y="1027175"/>
                </a:lnTo>
                <a:lnTo>
                  <a:pt x="626364" y="1022603"/>
                </a:lnTo>
                <a:lnTo>
                  <a:pt x="652271" y="1016508"/>
                </a:lnTo>
                <a:lnTo>
                  <a:pt x="650748" y="1016508"/>
                </a:lnTo>
                <a:lnTo>
                  <a:pt x="675132" y="1010411"/>
                </a:lnTo>
                <a:lnTo>
                  <a:pt x="699516" y="1002792"/>
                </a:lnTo>
                <a:lnTo>
                  <a:pt x="722375" y="993648"/>
                </a:lnTo>
                <a:lnTo>
                  <a:pt x="768096" y="972311"/>
                </a:lnTo>
                <a:lnTo>
                  <a:pt x="766571" y="972311"/>
                </a:lnTo>
                <a:lnTo>
                  <a:pt x="789432" y="958595"/>
                </a:lnTo>
                <a:lnTo>
                  <a:pt x="787907" y="960119"/>
                </a:lnTo>
                <a:lnTo>
                  <a:pt x="812122" y="960119"/>
                </a:lnTo>
                <a:lnTo>
                  <a:pt x="795527" y="970787"/>
                </a:lnTo>
                <a:lnTo>
                  <a:pt x="772667" y="982979"/>
                </a:lnTo>
                <a:lnTo>
                  <a:pt x="751332" y="993648"/>
                </a:lnTo>
                <a:lnTo>
                  <a:pt x="726948" y="1004316"/>
                </a:lnTo>
                <a:lnTo>
                  <a:pt x="704087" y="1014984"/>
                </a:lnTo>
                <a:lnTo>
                  <a:pt x="655319" y="1030224"/>
                </a:lnTo>
                <a:lnTo>
                  <a:pt x="638049" y="1033271"/>
                </a:lnTo>
                <a:close/>
              </a:path>
            </a:pathLst>
          </a:custGeom>
          <a:solidFill>
            <a:srgbClr val="89A3A7"/>
          </a:solidFill>
          <a:ln w="9525">
            <a:noFill/>
            <a:round/>
            <a:headEnd/>
            <a:tailEnd/>
          </a:ln>
        </p:spPr>
        <p:txBody>
          <a:bodyPr lIns="71561" tIns="35780" rIns="71561" bIns="35780"/>
          <a:lstStyle/>
          <a:p>
            <a:endParaRPr lang="zh-CN" altLang="en-US"/>
          </a:p>
        </p:txBody>
      </p:sp>
      <p:sp>
        <p:nvSpPr>
          <p:cNvPr id="21" name="object 21"/>
          <p:cNvSpPr txBox="1"/>
          <p:nvPr/>
        </p:nvSpPr>
        <p:spPr>
          <a:xfrm>
            <a:off x="1204088" y="2425996"/>
            <a:ext cx="1110420" cy="1578022"/>
          </a:xfrm>
          <a:prstGeom prst="rect">
            <a:avLst/>
          </a:prstGeom>
        </p:spPr>
        <p:txBody>
          <a:bodyPr lIns="0" tIns="175921" rIns="0" bIns="0">
            <a:spAutoFit/>
          </a:bodyPr>
          <a:lstStyle/>
          <a:p>
            <a:pPr marL="166976" fontAlgn="auto">
              <a:spcBef>
                <a:spcPts val="1385"/>
              </a:spcBef>
            </a:pPr>
            <a:r>
              <a:rPr sz="1900" noProof="1">
                <a:solidFill>
                  <a:srgbClr val="FFFF00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播放</a:t>
            </a:r>
            <a:endParaRPr sz="19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marR="3976" algn="ctr" fontAlgn="auto">
              <a:spcBef>
                <a:spcPts val="1096"/>
              </a:spcBef>
            </a:pPr>
            <a:r>
              <a:rPr sz="1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提高初期播 放量</a:t>
            </a:r>
            <a:endParaRPr sz="16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marR="3976" algn="ctr" fontAlgn="auto">
              <a:lnSpc>
                <a:spcPts val="1831"/>
              </a:lnSpc>
              <a:spcBef>
                <a:spcPts val="98"/>
              </a:spcBef>
            </a:pPr>
            <a:r>
              <a:rPr sz="1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有效帮助机 器分</a:t>
            </a:r>
            <a:r>
              <a:rPr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发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823563" y="3445196"/>
            <a:ext cx="999107" cy="1289874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73052" fontAlgn="auto">
              <a:spcBef>
                <a:spcPts val="78"/>
              </a:spcBef>
            </a:pPr>
            <a:r>
              <a:rPr sz="1900" noProof="1">
                <a:solidFill>
                  <a:srgbClr val="FFFF00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转发</a:t>
            </a:r>
            <a:endParaRPr sz="19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fontAlgn="auto">
              <a:lnSpc>
                <a:spcPts val="1690"/>
              </a:lnSpc>
              <a:spcBef>
                <a:spcPts val="1088"/>
              </a:spcBef>
            </a:pPr>
            <a:r>
              <a:rPr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勤点赞</a:t>
            </a:r>
            <a:endParaRPr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marR="3976" fontAlgn="auto">
              <a:lnSpc>
                <a:spcPts val="1620"/>
              </a:lnSpc>
              <a:spcBef>
                <a:spcPts val="110"/>
              </a:spcBef>
            </a:pPr>
            <a:r>
              <a:rPr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帮助视频获 得正向反馈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622227" y="2620335"/>
            <a:ext cx="1109063" cy="2577907"/>
          </a:xfrm>
          <a:prstGeom prst="rect">
            <a:avLst/>
          </a:prstGeom>
        </p:spPr>
        <p:txBody>
          <a:bodyPr lIns="0" tIns="10436" rIns="0" bIns="0">
            <a:spAutoFit/>
          </a:bodyPr>
          <a:lstStyle/>
          <a:p>
            <a:pPr marL="309104" fontAlgn="auto">
              <a:spcBef>
                <a:spcPts val="82"/>
              </a:spcBef>
            </a:pPr>
            <a:r>
              <a:rPr sz="1600" noProof="1">
                <a:solidFill>
                  <a:srgbClr val="FFFF00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设计</a:t>
            </a:r>
            <a:endParaRPr sz="16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fontAlgn="auto"/>
            <a:r>
              <a:rPr sz="1600" noProof="1">
                <a:solidFill>
                  <a:srgbClr val="FFFF00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“神回复”</a:t>
            </a:r>
            <a:endParaRPr sz="16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6905" marR="17890" fontAlgn="auto">
              <a:spcBef>
                <a:spcPts val="1115"/>
              </a:spcBef>
            </a:pPr>
            <a:r>
              <a:rPr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让视频内容 更有趣</a:t>
            </a:r>
            <a:endParaRPr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6905" marR="17890" fontAlgn="auto">
              <a:lnSpc>
                <a:spcPts val="1690"/>
              </a:lnSpc>
              <a:spcBef>
                <a:spcPts val="51"/>
              </a:spcBef>
            </a:pPr>
            <a:r>
              <a:rPr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回复点赞用 户评论，用</a:t>
            </a:r>
            <a:endParaRPr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6905" marR="17890" fontAlgn="auto">
              <a:lnSpc>
                <a:spcPts val="1690"/>
              </a:lnSpc>
              <a:spcBef>
                <a:spcPts val="4"/>
              </a:spcBef>
            </a:pPr>
            <a:r>
              <a:rPr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评论引起评 论</a:t>
            </a:r>
          </a:p>
        </p:txBody>
      </p:sp>
      <p:sp>
        <p:nvSpPr>
          <p:cNvPr id="34839" name="object 24"/>
          <p:cNvSpPr txBox="1"/>
          <p:nvPr/>
        </p:nvSpPr>
        <p:spPr>
          <a:xfrm>
            <a:off x="6384239" y="3299441"/>
            <a:ext cx="803629" cy="1091769"/>
          </a:xfrm>
          <a:prstGeom prst="rect">
            <a:avLst/>
          </a:prstGeom>
          <a:noFill/>
          <a:ln w="9525">
            <a:noFill/>
          </a:ln>
        </p:spPr>
        <p:txBody>
          <a:bodyPr lIns="0" tIns="128710" rIns="0" bIns="0">
            <a:spAutoFit/>
          </a:bodyPr>
          <a:lstStyle/>
          <a:p>
            <a:pPr marL="9939">
              <a:spcBef>
                <a:spcPts val="1017"/>
              </a:spcBef>
            </a:pPr>
            <a:r>
              <a:rPr lang="zh-CN" altLang="zh-CN" sz="1900" noProof="1">
                <a:solidFill>
                  <a:srgbClr val="FFFF00"/>
                </a:solidFill>
                <a:latin typeface="宋体" panose="02010600030101010101" pitchFamily="2" charset="-122"/>
              </a:rPr>
              <a:t>勤转发</a:t>
            </a:r>
            <a:endParaRPr lang="zh-CN" altLang="zh-CN" sz="1900" noProof="1">
              <a:latin typeface="宋体" panose="02010600030101010101" pitchFamily="2" charset="-122"/>
            </a:endParaRPr>
          </a:p>
          <a:p>
            <a:pPr marL="9939">
              <a:spcBef>
                <a:spcPts val="704"/>
              </a:spcBef>
            </a:pPr>
            <a:r>
              <a:rPr lang="zh-CN" altLang="zh-CN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站内及站 外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580110" y="2001690"/>
            <a:ext cx="361090" cy="348088"/>
          </a:xfrm>
          <a:prstGeom prst="rect">
            <a:avLst/>
          </a:prstGeom>
        </p:spPr>
        <p:txBody>
          <a:bodyPr lIns="0" tIns="9442" rIns="0" bIns="0">
            <a:spAutoFit/>
          </a:bodyPr>
          <a:lstStyle/>
          <a:p>
            <a:pPr marL="9939" fontAlgn="auto">
              <a:spcBef>
                <a:spcPts val="74"/>
              </a:spcBef>
            </a:pPr>
            <a:r>
              <a:rPr sz="2200" spc="125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0</a:t>
            </a:r>
            <a:r>
              <a:rPr sz="2200" spc="117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1</a:t>
            </a:r>
            <a:endParaRPr sz="2200" noProof="1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14969" y="2928038"/>
            <a:ext cx="361090" cy="348088"/>
          </a:xfrm>
          <a:prstGeom prst="rect">
            <a:avLst/>
          </a:prstGeom>
        </p:spPr>
        <p:txBody>
          <a:bodyPr lIns="0" tIns="9442" rIns="0" bIns="0">
            <a:spAutoFit/>
          </a:bodyPr>
          <a:lstStyle/>
          <a:p>
            <a:pPr marL="9939" fontAlgn="auto">
              <a:spcBef>
                <a:spcPts val="74"/>
              </a:spcBef>
            </a:pPr>
            <a:r>
              <a:rPr sz="2200" spc="125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0</a:t>
            </a:r>
            <a:r>
              <a:rPr sz="2200" spc="117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2</a:t>
            </a:r>
            <a:endParaRPr sz="2200" noProof="1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56168" y="1954185"/>
            <a:ext cx="361090" cy="348088"/>
          </a:xfrm>
          <a:prstGeom prst="rect">
            <a:avLst/>
          </a:prstGeom>
        </p:spPr>
        <p:txBody>
          <a:bodyPr lIns="0" tIns="9442" rIns="0" bIns="0">
            <a:spAutoFit/>
          </a:bodyPr>
          <a:lstStyle/>
          <a:p>
            <a:pPr marL="9939" fontAlgn="auto">
              <a:spcBef>
                <a:spcPts val="74"/>
              </a:spcBef>
            </a:pPr>
            <a:r>
              <a:rPr sz="2200" spc="125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0</a:t>
            </a:r>
            <a:r>
              <a:rPr sz="2200" spc="117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3</a:t>
            </a:r>
            <a:endParaRPr sz="2200" noProof="1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37635" y="2796319"/>
            <a:ext cx="361090" cy="348088"/>
          </a:xfrm>
          <a:prstGeom prst="rect">
            <a:avLst/>
          </a:prstGeom>
        </p:spPr>
        <p:txBody>
          <a:bodyPr lIns="0" tIns="9442" rIns="0" bIns="0">
            <a:spAutoFit/>
          </a:bodyPr>
          <a:lstStyle/>
          <a:p>
            <a:pPr marL="9939" fontAlgn="auto">
              <a:spcBef>
                <a:spcPts val="74"/>
              </a:spcBef>
            </a:pPr>
            <a:r>
              <a:rPr sz="2200" spc="125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0</a:t>
            </a:r>
            <a:r>
              <a:rPr sz="2200" spc="117" noProof="1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4</a:t>
            </a:r>
            <a:endParaRPr sz="2200" noProof="1">
              <a:latin typeface="Times New Roman" panose="02020603050405020304"/>
              <a:cs typeface="Times New Roman" panose="02020603050405020304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bject 2"/>
          <p:cNvSpPr>
            <a:spLocks noChangeArrowheads="1"/>
          </p:cNvSpPr>
          <p:nvPr/>
        </p:nvSpPr>
        <p:spPr bwMode="auto">
          <a:xfrm>
            <a:off x="1523095" y="955500"/>
            <a:ext cx="2877862" cy="341064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" name="object 3"/>
          <p:cNvSpPr txBox="1"/>
          <p:nvPr/>
        </p:nvSpPr>
        <p:spPr>
          <a:xfrm>
            <a:off x="4964313" y="1299911"/>
            <a:ext cx="2106812" cy="2656914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sz="19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视频发出后，</a:t>
            </a:r>
            <a:endParaRPr sz="19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939" marR="3976" algn="just" fontAlgn="auto">
              <a:lnSpc>
                <a:spcPct val="200000"/>
              </a:lnSpc>
            </a:pPr>
            <a:r>
              <a:rPr sz="19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可以事先安排“节 奏回复”，带起评 论区节奏。</a:t>
            </a:r>
            <a:endParaRPr sz="1900" noProof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fontAlgn="auto"/>
            <a:endParaRPr sz="2000" noProof="1">
              <a:latin typeface="Times New Roman" panose="02020603050405020304"/>
              <a:cs typeface="Times New Roman" panose="02020603050405020304"/>
            </a:endParaRPr>
          </a:p>
          <a:p>
            <a:pPr marL="9939" algn="just" fontAlgn="auto">
              <a:spcBef>
                <a:spcPts val="4"/>
              </a:spcBef>
            </a:pPr>
            <a:r>
              <a:rPr sz="1900" noProof="1"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引发抖友好奇心</a:t>
            </a:r>
          </a:p>
        </p:txBody>
      </p:sp>
      <p:sp>
        <p:nvSpPr>
          <p:cNvPr id="36867" name="object 4"/>
          <p:cNvSpPr>
            <a:spLocks noChangeArrowheads="1"/>
          </p:cNvSpPr>
          <p:nvPr/>
        </p:nvSpPr>
        <p:spPr bwMode="auto">
          <a:xfrm>
            <a:off x="4690102" y="1094776"/>
            <a:ext cx="2962026" cy="339661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22"/>
          <p:cNvSpPr>
            <a:spLocks noChangeArrowheads="1"/>
          </p:cNvSpPr>
          <p:nvPr/>
        </p:nvSpPr>
        <p:spPr bwMode="auto">
          <a:xfrm>
            <a:off x="6177902" y="3273529"/>
            <a:ext cx="2302290" cy="162920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14" name="object 23"/>
          <p:cNvSpPr>
            <a:spLocks noChangeArrowheads="1"/>
          </p:cNvSpPr>
          <p:nvPr/>
        </p:nvSpPr>
        <p:spPr bwMode="auto">
          <a:xfrm>
            <a:off x="6400529" y="3677322"/>
            <a:ext cx="2079663" cy="1225414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15" name="object 24"/>
          <p:cNvSpPr>
            <a:spLocks noChangeArrowheads="1"/>
          </p:cNvSpPr>
          <p:nvPr/>
        </p:nvSpPr>
        <p:spPr bwMode="auto">
          <a:xfrm>
            <a:off x="6596007" y="3931042"/>
            <a:ext cx="1884185" cy="971694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16" name="object 25"/>
          <p:cNvSpPr>
            <a:spLocks noChangeArrowheads="1"/>
          </p:cNvSpPr>
          <p:nvPr/>
        </p:nvSpPr>
        <p:spPr bwMode="auto">
          <a:xfrm>
            <a:off x="6791484" y="4092992"/>
            <a:ext cx="1688708" cy="80974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17" name="object 26"/>
          <p:cNvSpPr>
            <a:spLocks noChangeArrowheads="1"/>
          </p:cNvSpPr>
          <p:nvPr/>
        </p:nvSpPr>
        <p:spPr bwMode="auto">
          <a:xfrm>
            <a:off x="6986961" y="4209595"/>
            <a:ext cx="1493230" cy="69314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18" name="object 27"/>
          <p:cNvSpPr>
            <a:spLocks noChangeArrowheads="1"/>
          </p:cNvSpPr>
          <p:nvPr/>
        </p:nvSpPr>
        <p:spPr bwMode="auto">
          <a:xfrm>
            <a:off x="7183796" y="4306764"/>
            <a:ext cx="1296396" cy="595972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19" name="object 28"/>
          <p:cNvSpPr>
            <a:spLocks noChangeArrowheads="1"/>
          </p:cNvSpPr>
          <p:nvPr/>
        </p:nvSpPr>
        <p:spPr bwMode="auto">
          <a:xfrm>
            <a:off x="7379274" y="4383419"/>
            <a:ext cx="1100918" cy="519317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20" name="object 29"/>
          <p:cNvSpPr>
            <a:spLocks noChangeArrowheads="1"/>
          </p:cNvSpPr>
          <p:nvPr/>
        </p:nvSpPr>
        <p:spPr bwMode="auto">
          <a:xfrm>
            <a:off x="1844819" y="238606"/>
            <a:ext cx="673311" cy="11012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21" name="object 30"/>
          <p:cNvSpPr>
            <a:spLocks noChangeArrowheads="1"/>
          </p:cNvSpPr>
          <p:nvPr/>
        </p:nvSpPr>
        <p:spPr bwMode="auto">
          <a:xfrm>
            <a:off x="1605902" y="245083"/>
            <a:ext cx="1019469" cy="19002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22" name="object 33"/>
          <p:cNvSpPr>
            <a:spLocks noChangeArrowheads="1"/>
          </p:cNvSpPr>
          <p:nvPr/>
        </p:nvSpPr>
        <p:spPr bwMode="auto">
          <a:xfrm>
            <a:off x="2926732" y="238605"/>
            <a:ext cx="582360" cy="343332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23" name="object 35"/>
          <p:cNvSpPr>
            <a:spLocks noChangeArrowheads="1"/>
          </p:cNvSpPr>
          <p:nvPr/>
        </p:nvSpPr>
        <p:spPr bwMode="auto">
          <a:xfrm>
            <a:off x="3036688" y="238605"/>
            <a:ext cx="692316" cy="429705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24" name="object 37"/>
          <p:cNvSpPr>
            <a:spLocks noChangeArrowheads="1"/>
          </p:cNvSpPr>
          <p:nvPr/>
        </p:nvSpPr>
        <p:spPr bwMode="auto">
          <a:xfrm>
            <a:off x="3267460" y="238606"/>
            <a:ext cx="688243" cy="481528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13325" name="object 39"/>
          <p:cNvSpPr>
            <a:spLocks noChangeArrowheads="1"/>
          </p:cNvSpPr>
          <p:nvPr/>
        </p:nvSpPr>
        <p:spPr bwMode="auto">
          <a:xfrm>
            <a:off x="3252527" y="279632"/>
            <a:ext cx="919016" cy="561423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40" name="object 40"/>
          <p:cNvSpPr txBox="1"/>
          <p:nvPr/>
        </p:nvSpPr>
        <p:spPr>
          <a:xfrm>
            <a:off x="3659772" y="4541050"/>
            <a:ext cx="3062480" cy="287035"/>
          </a:xfrm>
          <a:prstGeom prst="rect">
            <a:avLst/>
          </a:prstGeom>
        </p:spPr>
        <p:txBody>
          <a:bodyPr lIns="0" tIns="9939" rIns="0" bIns="0">
            <a:spAutoFit/>
          </a:bodyPr>
          <a:lstStyle/>
          <a:p>
            <a:pPr marL="9939" fontAlgn="auto">
              <a:spcBef>
                <a:spcPts val="78"/>
              </a:spcBef>
            </a:pPr>
            <a:r>
              <a:rPr lang="en-US" spc="-943" noProof="1">
                <a:solidFill>
                  <a:srgbClr val="FFFFFF"/>
                </a:solidFill>
                <a:latin typeface="宋体" panose="02010600030101010101" pitchFamily="2" charset="-122"/>
                <a:ea typeface="+mn-ea"/>
                <a:cs typeface="宋体" panose="02010600030101010101" pitchFamily="2" charset="-122"/>
              </a:rPr>
              <a:t>  </a:t>
            </a:r>
            <a:endParaRPr noProof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01822" y="435104"/>
            <a:ext cx="4873361" cy="503146"/>
          </a:xfrm>
          <a:prstGeom prst="rect">
            <a:avLst/>
          </a:prstGeom>
          <a:noFill/>
        </p:spPr>
        <p:txBody>
          <a:bodyPr lIns="71561" tIns="35780" rIns="71561" bIns="35780">
            <a:spAutoFit/>
          </a:bodyPr>
          <a:lstStyle/>
          <a:p>
            <a:pPr fontAlgn="auto"/>
            <a:r>
              <a:rPr lang="zh-CN" altLang="en-US" sz="2800" b="1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sym typeface="+mn-ea"/>
              </a:rPr>
              <a:t>变</a:t>
            </a:r>
            <a:r>
              <a:rPr lang="zh-CN" altLang="en-US" sz="28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sym typeface="+mn-ea"/>
              </a:rPr>
              <a:t>现</a:t>
            </a:r>
            <a:endParaRPr lang="zh-CN" altLang="en-US" sz="2800" b="1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7" name="流程图: 过程 16"/>
          <p:cNvSpPr/>
          <p:nvPr/>
        </p:nvSpPr>
        <p:spPr>
          <a:xfrm>
            <a:off x="1191870" y="961977"/>
            <a:ext cx="4493266" cy="518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13329" name="图片 6" descr="鸟哥笔记,新媒体运营,戏精互娱,抖音,企业认证,权益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84632" y="1316106"/>
            <a:ext cx="2571071" cy="32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067944" y="1131701"/>
            <a:ext cx="5076056" cy="3519356"/>
          </a:xfrm>
          <a:prstGeom prst="rect">
            <a:avLst/>
          </a:prstGeom>
          <a:noFill/>
        </p:spPr>
        <p:txBody>
          <a:bodyPr wrap="square" lIns="71561" tIns="35780" rIns="71561" bIns="35780">
            <a:spAutoFit/>
          </a:bodyPr>
          <a:lstStyle/>
          <a:p>
            <a:pPr fontAlgn="auto"/>
            <a:r>
              <a:rPr lang="zh-CN" altLang="en-US" sz="3200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一：平台合作</a:t>
            </a:r>
            <a:endParaRPr lang="en-US" altLang="zh-CN" sz="3200" noProof="1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  <a:p>
            <a:pPr fontAlgn="auto"/>
            <a:r>
              <a:rPr lang="zh-CN" altLang="en-US" sz="3200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二：产品售卖</a:t>
            </a:r>
            <a:endParaRPr lang="en-US" altLang="zh-CN" sz="3200" noProof="1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  <a:p>
            <a:pPr fontAlgn="auto"/>
            <a:r>
              <a:rPr lang="zh-CN" altLang="en-US" sz="3200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三：广告合作</a:t>
            </a:r>
            <a:endParaRPr lang="en-US" altLang="zh-CN" sz="3200" noProof="1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  <a:p>
            <a:pPr fontAlgn="auto"/>
            <a:r>
              <a:rPr lang="zh-CN" altLang="en-US" sz="3200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四：引导到公众号和微信等</a:t>
            </a:r>
            <a:endParaRPr lang="en-US" altLang="zh-CN" sz="3200" noProof="1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  <a:p>
            <a:pPr fontAlgn="auto"/>
            <a:r>
              <a:rPr lang="zh-CN" altLang="en-US" sz="3200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五：被经纪人挖走</a:t>
            </a:r>
            <a:endParaRPr lang="en-US" altLang="zh-CN" sz="3200" noProof="1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  <a:p>
            <a:pPr fontAlgn="auto"/>
            <a:r>
              <a:rPr lang="zh-CN" altLang="en-US" sz="3200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六：直播打赏</a:t>
            </a:r>
            <a:endParaRPr lang="en-US" altLang="zh-CN" sz="3200" noProof="1" smtClean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  <a:p>
            <a:pPr fontAlgn="auto"/>
            <a:r>
              <a:rPr lang="zh-CN" altLang="en-US" sz="3200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七：卖号</a:t>
            </a:r>
            <a:endParaRPr lang="zh-CN" altLang="en-US" sz="3200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idx="13"/>
            <p:custDataLst>
              <p:tags r:id="rId2"/>
            </p:custDataLst>
          </p:nvPr>
        </p:nvSpPr>
        <p:spPr>
          <a:xfrm>
            <a:off x="2560638" y="2298700"/>
            <a:ext cx="4024313" cy="1049338"/>
          </a:xfrm>
        </p:spPr>
        <p:txBody>
          <a:bodyPr wrap="square" lIns="0" tIns="0" rIns="0" bIns="0" rtlCol="0" anchor="ctr" anchorCtr="0">
            <a:norm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6000" b="0" i="0" u="none" strike="noStrike" kern="1200" cap="none" spc="30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rPr>
              <a:t>谢谢观看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800225" y="2270125"/>
            <a:ext cx="5372100" cy="479425"/>
          </a:xfrm>
          <a:prstGeom prst="rect">
            <a:avLst/>
          </a:prstGeom>
        </p:spPr>
        <p:txBody>
          <a:bodyPr wrap="square" lIns="0" tIns="0" rIns="0" bIns="0" rtlCol="0" anchor="b" anchorCtr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20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4.</a:t>
            </a:r>
            <a:r>
              <a:rPr kumimoji="0" lang="zh-CN" altLang="en-US" sz="3000" b="1" i="0" u="none" strike="noStrike" kern="1200" cap="none" spc="20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高质量的内容输出</a:t>
            </a:r>
            <a:endParaRPr kumimoji="0" lang="zh-CN" altLang="zh-CN" sz="3000" b="1" i="0" u="none" strike="noStrike" kern="1200" cap="none" spc="20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标题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5536" y="3867894"/>
            <a:ext cx="5372100" cy="479425"/>
          </a:xfrm>
          <a:prstGeom prst="rect">
            <a:avLst/>
          </a:prstGeom>
        </p:spPr>
        <p:txBody>
          <a:bodyPr wrap="square" lIns="0" tIns="0" rIns="0" bIns="0" rtlCol="0" anchor="b" anchorCtr="0">
            <a:normAutofit/>
          </a:bodyPr>
          <a:lstStyle/>
          <a:p>
            <a:pPr lvl="0" algn="ctr" defTabSz="685800" fontAlgn="auto"/>
            <a:r>
              <a:rPr lang="zh-CN" altLang="en-US" sz="3000" b="1" spc="200" noProof="1" smtClean="0">
                <a:solidFill>
                  <a:schemeClr val="bg1"/>
                </a:solidFill>
                <a:ea typeface="微软雅黑" panose="020B0503020204020204" charset="-122"/>
                <a:sym typeface="Arial" panose="020B0604020202020204" pitchFamily="34" charset="0"/>
              </a:rPr>
              <a:t>价值输出</a:t>
            </a:r>
            <a:endParaRPr kumimoji="0" lang="zh-CN" altLang="zh-CN" sz="3000" b="1" i="0" u="none" strike="noStrike" kern="1200" cap="none" spc="20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标题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275856" y="3867894"/>
            <a:ext cx="5372100" cy="479425"/>
          </a:xfrm>
          <a:prstGeom prst="rect">
            <a:avLst/>
          </a:prstGeom>
        </p:spPr>
        <p:txBody>
          <a:bodyPr wrap="square" lIns="0" tIns="0" rIns="0" bIns="0" rtlCol="0" anchor="b" anchorCtr="0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200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内容技术</a:t>
            </a:r>
            <a:endParaRPr kumimoji="0" lang="zh-CN" altLang="zh-CN" sz="3000" b="1" i="0" u="none" strike="noStrike" kern="1200" cap="none" spc="20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486"/>
            <a:ext cx="9144000" cy="478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486"/>
            <a:ext cx="9144000" cy="47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485"/>
            <a:ext cx="9144000" cy="47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478"/>
            <a:ext cx="9144000" cy="477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501"/>
            <a:ext cx="9144000" cy="458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8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8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38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1、12、16、19、21、26、31、36、3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1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1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1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1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1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1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8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387"/>
  <p:tag name="KSO_WM_SLIDE_ID" val="custom20204387_1"/>
  <p:tag name="KSO_WM_TEMPLATE_MASTER_THUMB_INDEX" val="12"/>
  <p:tag name="KSO_WM_TEMPLATE_THUMBS_INDEX" val="1、4、7、8、9、10、11、12、16、19、21、26、31、36、3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活动策划方案"/>
  <p:tag name="KSO_WM_TEMPLATE_CATEGORY" val="custom"/>
  <p:tag name="KSO_WM_TEMPLATE_INDEX" val="20204387"/>
  <p:tag name="KSO_WM_UNIT_ID" val="custom20204387_1*a*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UNIT_PRESET_TEXT" val="单击此处输入你的副标题，文字是您思想的提炼，为了最终演示发布的良好效果，请尽量言简意赅的阐述观点，以便观者可以准确理解您所传达的信息。"/>
  <p:tag name="KSO_WM_TEMPLATE_CATEGORY" val="custom"/>
  <p:tag name="KSO_WM_TEMPLATE_INDEX" val="20204387"/>
  <p:tag name="KSO_WM_UNIT_ID" val="custom20204387_1*b*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38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387"/>
  <p:tag name="KSO_WM_SLIDE_ID" val="custom20204387_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31"/>
  <p:tag name="KSO_WM_UNIT_COLOR_SCHEME_PARENT_PAGE" val="0_4"/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387"/>
  <p:tag name="KSO_WM_UNIT_ID" val="custom20204387_4*l_h_a*1_1_1"/>
  <p:tag name="KSO_WM_UNIT_TEXT_FILL_FORE_SCHEMECOLOR_INDEX" val="1"/>
  <p:tag name="KSO_WM_UNIT_TEXT_FILL_TYPE" val="1"/>
  <p:tag name="KSO_WM_UNIT_USESOURCEFORMAT_APPLY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/CONTENTS"/>
  <p:tag name="KSO_WM_TEMPLATE_CATEGORY" val="custom"/>
  <p:tag name="KSO_WM_TEMPLATE_INDEX" val="20204387"/>
  <p:tag name="KSO_WM_UNIT_ID" val="custom20204387_4*a*1"/>
  <p:tag name="KSO_WM_UNIT_TEXT_FILL_FORE_SCHEMECOLOR_INDEX" val="1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31"/>
  <p:tag name="KSO_WM_UNIT_COLOR_SCHEME_PARENT_PAGE" val="0_4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387"/>
  <p:tag name="KSO_WM_UNIT_ID" val="custom20204387_4*l_h_a*1_2_1"/>
  <p:tag name="KSO_WM_UNIT_TEXT_FILL_FORE_SCHEMECOLOR_INDEX" val="1"/>
  <p:tag name="KSO_WM_UNIT_TEXT_FILL_TYPE" val="1"/>
  <p:tag name="KSO_WM_UNIT_USESOURCEFORMAT_APPLY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LOR_SCHEME_SHAPE_ID" val="131"/>
  <p:tag name="KSO_WM_UNIT_COLOR_SCHEME_PARENT_PAGE" val="0_4"/>
  <p:tag name="KSO_WM_UNIT_ISCONTENTS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387"/>
  <p:tag name="KSO_WM_UNIT_ID" val="custom20204387_4*l_h_a*1_3_1"/>
  <p:tag name="KSO_WM_UNIT_TEXT_FILL_FORE_SCHEMECOLOR_INDEX" val="1"/>
  <p:tag name="KSO_WM_UNIT_TEXT_FILL_TYPE" val="1"/>
  <p:tag name="KSO_WM_UNIT_USESOURCEFORMAT_APPLY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4387"/>
  <p:tag name="KSO_WM_UNIT_ID" val="custom20204387_7*a*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4387"/>
  <p:tag name="KSO_WM_UNIT_ID" val="custom20204387_7*a*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4387"/>
  <p:tag name="KSO_WM_UNIT_ID" val="custom20204387_7*a*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9"/>
  <p:tag name="KSO_WM_UNIT_TYPE" val="a"/>
  <p:tag name="KSO_WM_UNIT_INDEX" val="1"/>
  <p:tag name="KSO_WM_UNIT_PRESET_TEXT" val="单击此处添加标题"/>
  <p:tag name="KSO_WM_TEMPLATE_CATEGORY" val="custom"/>
  <p:tag name="KSO_WM_TEMPLATE_INDEX" val="20204387"/>
  <p:tag name="KSO_WM_UNIT_ID" val="custom20204387_7*a*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7713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39"/>
  <p:tag name="KSO_WM_TAG_VERSION" val="1.0"/>
  <p:tag name="KSO_WM_SLIDE_LAYOUT" val="a_b"/>
  <p:tag name="KSO_WM_SLIDE_LAYOUT_CNT" val="1_1"/>
  <p:tag name="KSO_WM_SLIDE_TYPE" val="endPage"/>
  <p:tag name="KSO_WM_SLIDE_SUBTYPE" val="pureTxt"/>
  <p:tag name="KSO_WM_TEMPLATE_MASTER_TYPE" val="1"/>
  <p:tag name="KSO_WM_TEMPLATE_COLOR_TYPE" val="1"/>
  <p:tag name="KSO_WM_TEMPLATE_CATEGORY" val="custom"/>
  <p:tag name="KSO_WM_TEMPLATE_INDEX" val="20204387"/>
  <p:tag name="KSO_WM_SLIDE_ID" val="custom20204387_3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1"/>
  <p:tag name="KSO_WM_UNIT_TYPE" val="a"/>
  <p:tag name="KSO_WM_UNIT_INDEX" val="1"/>
  <p:tag name="KSO_WM_UNIT_PRESET_TEXT" val="谢谢观看"/>
  <p:tag name="KSO_WM_TEMPLATE_CATEGORY" val="custom"/>
  <p:tag name="KSO_WM_TEMPLATE_INDEX" val="20204387"/>
  <p:tag name="KSO_WM_UNIT_ID" val="custom20204387_34*a*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38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1、12、16、19、21、26、31、36、3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1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1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1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1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1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1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heme/theme1.xml><?xml version="1.0" encoding="utf-8"?>
<a:theme xmlns:a="http://schemas.openxmlformats.org/drawingml/2006/main" name="1_Office 主题​​">
  <a:themeElements>
    <a:clrScheme name="自定义 335">
      <a:dk1>
        <a:srgbClr val="000000"/>
      </a:dk1>
      <a:lt1>
        <a:srgbClr val="FFFFFF"/>
      </a:lt1>
      <a:dk2>
        <a:srgbClr val="352C23"/>
      </a:dk2>
      <a:lt2>
        <a:srgbClr val="FFFFFF"/>
      </a:lt2>
      <a:accent1>
        <a:srgbClr val="EBCD6B"/>
      </a:accent1>
      <a:accent2>
        <a:srgbClr val="CBC576"/>
      </a:accent2>
      <a:accent3>
        <a:srgbClr val="A7CA8C"/>
      </a:accent3>
      <a:accent4>
        <a:srgbClr val="7BB79D"/>
      </a:accent4>
      <a:accent5>
        <a:srgbClr val="68BDC6"/>
      </a:accent5>
      <a:accent6>
        <a:srgbClr val="4CBEE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335">
      <a:dk1>
        <a:srgbClr val="000000"/>
      </a:dk1>
      <a:lt1>
        <a:srgbClr val="FFFFFF"/>
      </a:lt1>
      <a:dk2>
        <a:srgbClr val="352C23"/>
      </a:dk2>
      <a:lt2>
        <a:srgbClr val="FFFFFF"/>
      </a:lt2>
      <a:accent1>
        <a:srgbClr val="EBCD6B"/>
      </a:accent1>
      <a:accent2>
        <a:srgbClr val="CBC576"/>
      </a:accent2>
      <a:accent3>
        <a:srgbClr val="A7CA8C"/>
      </a:accent3>
      <a:accent4>
        <a:srgbClr val="7BB79D"/>
      </a:accent4>
      <a:accent5>
        <a:srgbClr val="68BDC6"/>
      </a:accent5>
      <a:accent6>
        <a:srgbClr val="4CBEE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992</Words>
  <Application>Microsoft Office PowerPoint</Application>
  <PresentationFormat>全屏显示(16:9)</PresentationFormat>
  <Paragraphs>244</Paragraphs>
  <Slides>37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39" baseType="lpstr">
      <vt:lpstr>1_Office 主题​​</vt:lpstr>
      <vt:lpstr>3_Office 主题​​</vt:lpstr>
      <vt:lpstr>短视频高质量内容输出及平台运营实操</vt:lpstr>
      <vt:lpstr>讲师简介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完整的抖音作品创作流程</vt:lpstr>
      <vt:lpstr>幻灯片 13</vt:lpstr>
      <vt:lpstr>第一：抢占心智</vt:lpstr>
      <vt:lpstr>对对内 外</vt:lpstr>
      <vt:lpstr>操作流程</vt:lpstr>
      <vt:lpstr>定位公式</vt:lpstr>
      <vt:lpstr>第二：差异化运营</vt:lpstr>
      <vt:lpstr>.养号操作流程 yang hao cao zuo liu cheng</vt:lpstr>
      <vt:lpstr>科学养号路径</vt:lpstr>
      <vt:lpstr>操作流程</vt:lpstr>
      <vt:lpstr>爆款内容的奥秘 bao kuan nei rong de ao mi</vt:lpstr>
      <vt:lpstr>爆款内容的特征</vt:lpstr>
      <vt:lpstr>加油，为你点赞！</vt:lpstr>
      <vt:lpstr>抖音作品四要素</vt:lpstr>
      <vt:lpstr>文案三要素</vt:lpstr>
      <vt:lpstr>运营孵化 yun ying fu hua</vt:lpstr>
      <vt:lpstr>八大推荐机制</vt:lpstr>
      <vt:lpstr>8大推荐机制</vt:lpstr>
      <vt:lpstr>推荐机制图解</vt:lpstr>
      <vt:lpstr>五级阶梯指标</vt:lpstr>
      <vt:lpstr>四步标签化形成详解</vt:lpstr>
      <vt:lpstr>内容发布时间</vt:lpstr>
      <vt:lpstr>视频发布后的四大操作</vt:lpstr>
      <vt:lpstr>幻灯片 35</vt:lpstr>
      <vt:lpstr>幻灯片 36</vt:lpstr>
      <vt:lpstr>谢谢观看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浅谈垂直细分领域对短视频的 重要性</dc:title>
  <dc:creator>Administrator</dc:creator>
  <cp:lastModifiedBy>Administrator</cp:lastModifiedBy>
  <cp:revision>31</cp:revision>
  <dcterms:created xsi:type="dcterms:W3CDTF">2020-02-28T03:25:43Z</dcterms:created>
  <dcterms:modified xsi:type="dcterms:W3CDTF">2020-03-11T09:44:43Z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